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5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82" r:id="rId16"/>
  </p:sldIdLst>
  <p:sldSz cx="9144000" cy="5143500" type="screen16x9"/>
  <p:notesSz cx="6858000" cy="9144000"/>
  <p:embeddedFontLst>
    <p:embeddedFont>
      <p:font typeface="Bree Serif" panose="020B0604020202020204" charset="0"/>
      <p:regular r:id="rId18"/>
    </p:embeddedFont>
    <p:embeddedFont>
      <p:font typeface="Fira Sans" panose="020B0604020202020204" charset="0"/>
      <p:regular r:id="rId19"/>
      <p:bold r:id="rId20"/>
      <p:italic r:id="rId21"/>
      <p:boldItalic r:id="rId22"/>
    </p:embeddedFont>
    <p:embeddedFont>
      <p:font typeface="Fira Sans Light" panose="020B0604020202020204" charset="0"/>
      <p:regular r:id="rId23"/>
      <p:bold r:id="rId24"/>
      <p:italic r:id="rId25"/>
      <p:boldItalic r:id="rId26"/>
    </p:embeddedFont>
    <p:embeddedFont>
      <p:font typeface="Roboto Black" panose="020B0604020202020204" charset="0"/>
      <p:bold r:id="rId27"/>
      <p:boldItalic r:id="rId28"/>
    </p:embeddedFont>
    <p:embeddedFont>
      <p:font typeface="Roboto Light" panose="020B0604020202020204" charset="0"/>
      <p:regular r:id="rId29"/>
      <p:bold r:id="rId30"/>
      <p:italic r:id="rId31"/>
      <p:boldItalic r:id="rId32"/>
    </p:embeddedFont>
    <p:embeddedFont>
      <p:font typeface="Roboto Mono Regular" panose="020B0604020202020204" charset="0"/>
      <p:regular r:id="rId33"/>
      <p:bold r:id="rId34"/>
      <p:italic r:id="rId35"/>
      <p:boldItalic r:id="rId36"/>
    </p:embeddedFont>
    <p:embeddedFont>
      <p:font typeface="Roboto Thin" panose="020B0604020202020204" charset="0"/>
      <p:regular r:id="rId37"/>
      <p:bold r:id="rId38"/>
      <p:italic r:id="rId39"/>
      <p:boldItalic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1416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9" Type="http://schemas.openxmlformats.org/officeDocument/2006/relationships/font" Target="fonts/font22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34" Type="http://schemas.openxmlformats.org/officeDocument/2006/relationships/font" Target="fonts/font17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font" Target="fonts/font16.fntdata"/><Relationship Id="rId38" Type="http://schemas.openxmlformats.org/officeDocument/2006/relationships/font" Target="fonts/font2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font" Target="fonts/font15.fntdata"/><Relationship Id="rId37" Type="http://schemas.openxmlformats.org/officeDocument/2006/relationships/font" Target="fonts/font20.fntdata"/><Relationship Id="rId40" Type="http://schemas.openxmlformats.org/officeDocument/2006/relationships/font" Target="fonts/font2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36" Type="http://schemas.openxmlformats.org/officeDocument/2006/relationships/font" Target="fonts/font19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font" Target="fonts/font18.fntdata"/><Relationship Id="rId43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5dc4e38d75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5dc4e38d75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d052efcb68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d052efcb68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d052efcb68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d052efcb68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d4322149bc_0_6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d4322149bc_0_6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5d564c3ce1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5d564c3ce1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Connection to HKID database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d4322149bc_0_6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d4322149bc_0_6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4" name="Google Shape;1424;g5d5c1b5eee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5" name="Google Shape;1425;g5d5c1b5eee_0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5c99e1ede3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5c99e1ede3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5ba3f769e1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5ba3f769e1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5c99e1ede3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5c99e1ede3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5dc4e38d7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5dc4e38d7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5bb3dc62fd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5bb3dc62fd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d052efcb68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d052efcb68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d052efcb68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d052efcb68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d4322149bc_0_6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d4322149bc_0_6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TITLE" type="title">
  <p:cSld name="TITLE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5237375" y="3670025"/>
            <a:ext cx="3129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000"/>
              <a:buFont typeface="Roboto Black"/>
              <a:buNone/>
              <a:defRPr sz="30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5237375" y="4181150"/>
            <a:ext cx="3129600" cy="60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REDITS">
  <p:cSld name="CREDITS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5"/>
          <p:cNvSpPr/>
          <p:nvPr/>
        </p:nvSpPr>
        <p:spPr>
          <a:xfrm>
            <a:off x="-349375" y="1621200"/>
            <a:ext cx="6832200" cy="2937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15"/>
          <p:cNvSpPr txBox="1">
            <a:spLocks noGrp="1"/>
          </p:cNvSpPr>
          <p:nvPr>
            <p:ph type="body" idx="1"/>
          </p:nvPr>
        </p:nvSpPr>
        <p:spPr>
          <a:xfrm>
            <a:off x="810000" y="216900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1000"/>
              <a:buChar char="●"/>
              <a:defRPr sz="1000">
                <a:solidFill>
                  <a:srgbClr val="161234"/>
                </a:solidFill>
              </a:defRPr>
            </a:lvl1pPr>
            <a:lvl2pPr marL="914400" lvl="1" indent="-2921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61234"/>
              </a:buClr>
              <a:buSzPts val="1000"/>
              <a:buChar char="○"/>
              <a:defRPr sz="1000">
                <a:solidFill>
                  <a:srgbClr val="161234"/>
                </a:solidFill>
              </a:defRPr>
            </a:lvl2pPr>
            <a:lvl3pPr marL="1371600" lvl="2" indent="-2921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61234"/>
              </a:buClr>
              <a:buSzPts val="1000"/>
              <a:buChar char="■"/>
              <a:defRPr sz="1000">
                <a:solidFill>
                  <a:srgbClr val="161234"/>
                </a:solidFill>
              </a:defRPr>
            </a:lvl3pPr>
            <a:lvl4pPr marL="1828800" lvl="3" indent="-2921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61234"/>
              </a:buClr>
              <a:buSzPts val="1000"/>
              <a:buChar char="●"/>
              <a:defRPr sz="1000">
                <a:solidFill>
                  <a:srgbClr val="161234"/>
                </a:solidFill>
              </a:defRPr>
            </a:lvl4pPr>
            <a:lvl5pPr marL="2286000" lvl="4" indent="-2921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61234"/>
              </a:buClr>
              <a:buSzPts val="1000"/>
              <a:buChar char="○"/>
              <a:defRPr sz="1000">
                <a:solidFill>
                  <a:srgbClr val="161234"/>
                </a:solidFill>
              </a:defRPr>
            </a:lvl5pPr>
            <a:lvl6pPr marL="2743200" lvl="5" indent="-2921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61234"/>
              </a:buClr>
              <a:buSzPts val="1000"/>
              <a:buChar char="■"/>
              <a:defRPr sz="1000">
                <a:solidFill>
                  <a:srgbClr val="161234"/>
                </a:solidFill>
              </a:defRPr>
            </a:lvl6pPr>
            <a:lvl7pPr marL="3200400" lvl="6" indent="-2921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61234"/>
              </a:buClr>
              <a:buSzPts val="1000"/>
              <a:buChar char="●"/>
              <a:defRPr sz="1000">
                <a:solidFill>
                  <a:srgbClr val="161234"/>
                </a:solidFill>
              </a:defRPr>
            </a:lvl7pPr>
            <a:lvl8pPr marL="3657600" lvl="7" indent="-2921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61234"/>
              </a:buClr>
              <a:buSzPts val="1000"/>
              <a:buChar char="○"/>
              <a:defRPr sz="1000">
                <a:solidFill>
                  <a:srgbClr val="161234"/>
                </a:solidFill>
              </a:defRPr>
            </a:lvl8pPr>
            <a:lvl9pPr marL="4114800" lvl="8" indent="-2921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161234"/>
              </a:buClr>
              <a:buSzPts val="1000"/>
              <a:buChar char="■"/>
              <a:defRPr sz="1000">
                <a:solidFill>
                  <a:srgbClr val="161234"/>
                </a:solidFill>
              </a:defRPr>
            </a:lvl9pPr>
          </a:lstStyle>
          <a:p>
            <a:endParaRPr/>
          </a:p>
        </p:txBody>
      </p:sp>
      <p:sp>
        <p:nvSpPr>
          <p:cNvPr id="91" name="Google Shape;91;p15"/>
          <p:cNvSpPr txBox="1">
            <a:spLocks noGrp="1"/>
          </p:cNvSpPr>
          <p:nvPr>
            <p:ph type="ctrTitle"/>
          </p:nvPr>
        </p:nvSpPr>
        <p:spPr>
          <a:xfrm>
            <a:off x="892325" y="644550"/>
            <a:ext cx="79401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sz="3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684666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">
  <p:cSld name="TITLE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sz="3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6411225" y="2121900"/>
            <a:ext cx="1889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5167125" y="1901250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3"/>
          </p:nvPr>
        </p:nvSpPr>
        <p:spPr>
          <a:xfrm>
            <a:off x="6411225" y="3046600"/>
            <a:ext cx="1889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4" hasCustomPrompt="1"/>
          </p:nvPr>
        </p:nvSpPr>
        <p:spPr>
          <a:xfrm>
            <a:off x="5167125" y="2797975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5"/>
          </p:nvPr>
        </p:nvSpPr>
        <p:spPr>
          <a:xfrm>
            <a:off x="6411225" y="3935450"/>
            <a:ext cx="1889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title" idx="6" hasCustomPrompt="1"/>
          </p:nvPr>
        </p:nvSpPr>
        <p:spPr>
          <a:xfrm>
            <a:off x="5167125" y="3694700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7"/>
          </p:nvPr>
        </p:nvSpPr>
        <p:spPr>
          <a:xfrm>
            <a:off x="725750" y="2121900"/>
            <a:ext cx="20100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title" idx="8" hasCustomPrompt="1"/>
          </p:nvPr>
        </p:nvSpPr>
        <p:spPr>
          <a:xfrm>
            <a:off x="2827575" y="1901250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>
            <a:spLocks noGrp="1"/>
          </p:cNvSpPr>
          <p:nvPr>
            <p:ph type="subTitle" idx="9"/>
          </p:nvPr>
        </p:nvSpPr>
        <p:spPr>
          <a:xfrm>
            <a:off x="725750" y="3046600"/>
            <a:ext cx="20100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title" idx="13" hasCustomPrompt="1"/>
          </p:nvPr>
        </p:nvSpPr>
        <p:spPr>
          <a:xfrm>
            <a:off x="2827575" y="2797975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14"/>
          </p:nvPr>
        </p:nvSpPr>
        <p:spPr>
          <a:xfrm>
            <a:off x="725750" y="3935450"/>
            <a:ext cx="20100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title" idx="15" hasCustomPrompt="1"/>
          </p:nvPr>
        </p:nvSpPr>
        <p:spPr>
          <a:xfrm>
            <a:off x="2827575" y="3694700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25" name="Google Shape;25;p3"/>
          <p:cNvSpPr txBox="1">
            <a:spLocks noGrp="1"/>
          </p:cNvSpPr>
          <p:nvPr>
            <p:ph type="ctrTitle" idx="16"/>
          </p:nvPr>
        </p:nvSpPr>
        <p:spPr>
          <a:xfrm>
            <a:off x="643488" y="205076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ctrTitle" idx="17"/>
          </p:nvPr>
        </p:nvSpPr>
        <p:spPr>
          <a:xfrm>
            <a:off x="643488" y="297496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ctrTitle" idx="18"/>
          </p:nvPr>
        </p:nvSpPr>
        <p:spPr>
          <a:xfrm>
            <a:off x="643488" y="386390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ctrTitle" idx="19"/>
          </p:nvPr>
        </p:nvSpPr>
        <p:spPr>
          <a:xfrm>
            <a:off x="6424513" y="205076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ctrTitle" idx="20"/>
          </p:nvPr>
        </p:nvSpPr>
        <p:spPr>
          <a:xfrm>
            <a:off x="6424513" y="297496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ctrTitle" idx="21"/>
          </p:nvPr>
        </p:nvSpPr>
        <p:spPr>
          <a:xfrm>
            <a:off x="6424513" y="386390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+ IMAGE">
  <p:cSld name="TITLE_2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"/>
          <p:cNvSpPr txBox="1">
            <a:spLocks noGrp="1"/>
          </p:cNvSpPr>
          <p:nvPr>
            <p:ph type="ctrTitle"/>
          </p:nvPr>
        </p:nvSpPr>
        <p:spPr>
          <a:xfrm>
            <a:off x="4893700" y="1737500"/>
            <a:ext cx="35304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oboto Black"/>
              <a:buNone/>
              <a:defRPr sz="36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subTitle" idx="1"/>
          </p:nvPr>
        </p:nvSpPr>
        <p:spPr>
          <a:xfrm>
            <a:off x="4893700" y="2746375"/>
            <a:ext cx="3457500" cy="142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Regular"/>
              <a:buNone/>
              <a:defRPr sz="1200">
                <a:solidFill>
                  <a:srgbClr val="FFFFFF"/>
                </a:solidFill>
                <a:latin typeface="Roboto Mono Regular"/>
                <a:ea typeface="Roboto Mono Regular"/>
                <a:cs typeface="Roboto Mono Regular"/>
                <a:sym typeface="Roboto Mono Regular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Regular"/>
              <a:buNone/>
              <a:defRPr sz="1200">
                <a:solidFill>
                  <a:srgbClr val="FFFFFF"/>
                </a:solidFill>
                <a:latin typeface="Roboto Mono Regular"/>
                <a:ea typeface="Roboto Mono Regular"/>
                <a:cs typeface="Roboto Mono Regular"/>
                <a:sym typeface="Roboto Mono Regular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Regular"/>
              <a:buNone/>
              <a:defRPr sz="1200">
                <a:solidFill>
                  <a:srgbClr val="FFFFFF"/>
                </a:solidFill>
                <a:latin typeface="Roboto Mono Regular"/>
                <a:ea typeface="Roboto Mono Regular"/>
                <a:cs typeface="Roboto Mono Regular"/>
                <a:sym typeface="Roboto Mono Regular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Regular"/>
              <a:buNone/>
              <a:defRPr sz="1200">
                <a:solidFill>
                  <a:srgbClr val="FFFFFF"/>
                </a:solidFill>
                <a:latin typeface="Roboto Mono Regular"/>
                <a:ea typeface="Roboto Mono Regular"/>
                <a:cs typeface="Roboto Mono Regular"/>
                <a:sym typeface="Roboto Mono Regular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Regular"/>
              <a:buNone/>
              <a:defRPr sz="1200">
                <a:solidFill>
                  <a:srgbClr val="FFFFFF"/>
                </a:solidFill>
                <a:latin typeface="Roboto Mono Regular"/>
                <a:ea typeface="Roboto Mono Regular"/>
                <a:cs typeface="Roboto Mono Regular"/>
                <a:sym typeface="Roboto Mono Regular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Regular"/>
              <a:buNone/>
              <a:defRPr sz="1200">
                <a:solidFill>
                  <a:srgbClr val="FFFFFF"/>
                </a:solidFill>
                <a:latin typeface="Roboto Mono Regular"/>
                <a:ea typeface="Roboto Mono Regular"/>
                <a:cs typeface="Roboto Mono Regular"/>
                <a:sym typeface="Roboto Mono Regular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Regular"/>
              <a:buNone/>
              <a:defRPr sz="1200">
                <a:solidFill>
                  <a:srgbClr val="FFFFFF"/>
                </a:solidFill>
                <a:latin typeface="Roboto Mono Regular"/>
                <a:ea typeface="Roboto Mono Regular"/>
                <a:cs typeface="Roboto Mono Regular"/>
                <a:sym typeface="Roboto Mono Regular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Regular"/>
              <a:buNone/>
              <a:defRPr sz="1200">
                <a:solidFill>
                  <a:srgbClr val="FFFFFF"/>
                </a:solidFill>
                <a:latin typeface="Roboto Mono Regular"/>
                <a:ea typeface="Roboto Mono Regular"/>
                <a:cs typeface="Roboto Mono Regular"/>
                <a:sym typeface="Roboto Mono Regular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">
  <p:cSld name="TITLE_1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"/>
          <p:cNvSpPr txBox="1">
            <a:spLocks noGrp="1"/>
          </p:cNvSpPr>
          <p:nvPr>
            <p:ph type="subTitle" idx="1"/>
          </p:nvPr>
        </p:nvSpPr>
        <p:spPr>
          <a:xfrm>
            <a:off x="819931" y="3340125"/>
            <a:ext cx="1889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subTitle" idx="2"/>
          </p:nvPr>
        </p:nvSpPr>
        <p:spPr>
          <a:xfrm>
            <a:off x="6434656" y="3340125"/>
            <a:ext cx="1889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ubTitle" idx="3"/>
          </p:nvPr>
        </p:nvSpPr>
        <p:spPr>
          <a:xfrm>
            <a:off x="3633931" y="3340125"/>
            <a:ext cx="1889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ctrTitle"/>
          </p:nvPr>
        </p:nvSpPr>
        <p:spPr>
          <a:xfrm>
            <a:off x="726631" y="327455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ctrTitle" idx="4"/>
          </p:nvPr>
        </p:nvSpPr>
        <p:spPr>
          <a:xfrm>
            <a:off x="6341356" y="327455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ctrTitle" idx="5"/>
          </p:nvPr>
        </p:nvSpPr>
        <p:spPr>
          <a:xfrm>
            <a:off x="3540631" y="327455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ctrTitle" idx="6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sz="3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1">
  <p:cSld name="TITLE_1_1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>
            <a:spLocks noGrp="1"/>
          </p:cNvSpPr>
          <p:nvPr>
            <p:ph type="ctrTitle"/>
          </p:nvPr>
        </p:nvSpPr>
        <p:spPr>
          <a:xfrm>
            <a:off x="1557931" y="206401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ctrTitle" idx="2"/>
          </p:nvPr>
        </p:nvSpPr>
        <p:spPr>
          <a:xfrm>
            <a:off x="1557931" y="346670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ctrTitle" idx="3"/>
          </p:nvPr>
        </p:nvSpPr>
        <p:spPr>
          <a:xfrm>
            <a:off x="1557931" y="2765356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ctrTitle" idx="4"/>
          </p:nvPr>
        </p:nvSpPr>
        <p:spPr>
          <a:xfrm>
            <a:off x="998325" y="644550"/>
            <a:ext cx="7833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sz="3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+ INFOGRAPHY">
  <p:cSld name="TITLE_1_1_2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9"/>
          <p:cNvSpPr txBox="1">
            <a:spLocks noGrp="1"/>
          </p:cNvSpPr>
          <p:nvPr>
            <p:ph type="subTitle" idx="1"/>
          </p:nvPr>
        </p:nvSpPr>
        <p:spPr>
          <a:xfrm>
            <a:off x="3874950" y="3625075"/>
            <a:ext cx="13941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subTitle" idx="2"/>
          </p:nvPr>
        </p:nvSpPr>
        <p:spPr>
          <a:xfrm>
            <a:off x="5813500" y="3639800"/>
            <a:ext cx="13941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subTitle" idx="3"/>
          </p:nvPr>
        </p:nvSpPr>
        <p:spPr>
          <a:xfrm>
            <a:off x="1936387" y="3619725"/>
            <a:ext cx="13941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ctrTitle"/>
          </p:nvPr>
        </p:nvSpPr>
        <p:spPr>
          <a:xfrm>
            <a:off x="3533994" y="3503375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ctrTitle" idx="4"/>
          </p:nvPr>
        </p:nvSpPr>
        <p:spPr>
          <a:xfrm>
            <a:off x="5472556" y="352345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ctrTitle" idx="5"/>
          </p:nvPr>
        </p:nvSpPr>
        <p:spPr>
          <a:xfrm>
            <a:off x="1595444" y="3503375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ctrTitle" idx="6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sz="3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IMAGE">
  <p:cSld name="TITLE_1_1_2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0"/>
          <p:cNvSpPr txBox="1">
            <a:spLocks noGrp="1"/>
          </p:cNvSpPr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sz="3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ITLE_1_1_1_2_2_1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4"/>
          <p:cNvSpPr/>
          <p:nvPr/>
        </p:nvSpPr>
        <p:spPr>
          <a:xfrm>
            <a:off x="3681325" y="543450"/>
            <a:ext cx="5803500" cy="4056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EFFC1"/>
              </a:solidFill>
            </a:endParaRPr>
          </a:p>
        </p:txBody>
      </p:sp>
      <p:sp>
        <p:nvSpPr>
          <p:cNvPr id="86" name="Google Shape;86;p14"/>
          <p:cNvSpPr txBox="1">
            <a:spLocks noGrp="1"/>
          </p:cNvSpPr>
          <p:nvPr>
            <p:ph type="ctrTitle"/>
          </p:nvPr>
        </p:nvSpPr>
        <p:spPr>
          <a:xfrm>
            <a:off x="3986575" y="1429225"/>
            <a:ext cx="35781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000"/>
              <a:buFont typeface="Roboto Black"/>
              <a:buNone/>
              <a:defRPr sz="3000" b="0">
                <a:solidFill>
                  <a:srgbClr val="0E2A47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9pPr>
          </a:lstStyle>
          <a:p>
            <a:endParaRPr/>
          </a:p>
        </p:txBody>
      </p:sp>
      <p:sp>
        <p:nvSpPr>
          <p:cNvPr id="87" name="Google Shape;87;p14"/>
          <p:cNvSpPr txBox="1">
            <a:spLocks noGrp="1"/>
          </p:cNvSpPr>
          <p:nvPr>
            <p:ph type="subTitle" idx="1"/>
          </p:nvPr>
        </p:nvSpPr>
        <p:spPr>
          <a:xfrm>
            <a:off x="3986575" y="2421700"/>
            <a:ext cx="4470900" cy="18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000"/>
              <a:buNone/>
              <a:defRPr sz="1000">
                <a:solidFill>
                  <a:srgbClr val="0E2A47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bg>
      <p:bgPr>
        <a:solidFill>
          <a:srgbClr val="FFFFFF"/>
        </a:solid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92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Black"/>
              <a:buNone/>
              <a:defRPr sz="28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Light"/>
              <a:buChar char="●"/>
              <a:defRPr sz="1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○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■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●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○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■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●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○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Roboto Light"/>
              <a:buChar char="■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3" r:id="rId5"/>
    <p:sldLayoutId id="2147483655" r:id="rId6"/>
    <p:sldLayoutId id="2147483656" r:id="rId7"/>
    <p:sldLayoutId id="2147483660" r:id="rId8"/>
    <p:sldLayoutId id="2147483663" r:id="rId9"/>
    <p:sldLayoutId id="2147483666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slidesgo.com/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Relationship Id="rId5" Type="http://schemas.openxmlformats.org/officeDocument/2006/relationships/hyperlink" Target="https://www.freepik.com/" TargetMode="External"/><Relationship Id="rId4" Type="http://schemas.openxmlformats.org/officeDocument/2006/relationships/hyperlink" Target="https://www.flaticon.com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 txBox="1">
            <a:spLocks noGrp="1"/>
          </p:cNvSpPr>
          <p:nvPr>
            <p:ph type="ctrTitle"/>
          </p:nvPr>
        </p:nvSpPr>
        <p:spPr>
          <a:xfrm>
            <a:off x="4561825" y="2204450"/>
            <a:ext cx="4233300" cy="106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accent1"/>
                </a:solidFill>
              </a:rPr>
              <a:t>COVID-19 Vaccination Verification System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06" name="Google Shape;106;p20"/>
          <p:cNvSpPr txBox="1">
            <a:spLocks noGrp="1"/>
          </p:cNvSpPr>
          <p:nvPr>
            <p:ph type="subTitle" idx="1"/>
          </p:nvPr>
        </p:nvSpPr>
        <p:spPr>
          <a:xfrm>
            <a:off x="5609425" y="3259288"/>
            <a:ext cx="2138100" cy="71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Presented by: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Ritvik Verma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Aston Peter</a:t>
            </a:r>
            <a:endParaRPr/>
          </a:p>
        </p:txBody>
      </p:sp>
      <p:sp>
        <p:nvSpPr>
          <p:cNvPr id="107" name="Google Shape;107;p20"/>
          <p:cNvSpPr/>
          <p:nvPr/>
        </p:nvSpPr>
        <p:spPr>
          <a:xfrm>
            <a:off x="1971197" y="4212564"/>
            <a:ext cx="712128" cy="386107"/>
          </a:xfrm>
          <a:custGeom>
            <a:avLst/>
            <a:gdLst/>
            <a:ahLst/>
            <a:cxnLst/>
            <a:rect l="l" t="t" r="r" b="b"/>
            <a:pathLst>
              <a:path w="34008" h="17832" extrusionOk="0">
                <a:moveTo>
                  <a:pt x="4203" y="0"/>
                </a:moveTo>
                <a:cubicBezTo>
                  <a:pt x="1847" y="0"/>
                  <a:pt x="0" y="1847"/>
                  <a:pt x="0" y="4203"/>
                </a:cubicBezTo>
                <a:lnTo>
                  <a:pt x="0" y="13629"/>
                </a:lnTo>
                <a:cubicBezTo>
                  <a:pt x="0" y="15921"/>
                  <a:pt x="1847" y="17832"/>
                  <a:pt x="4203" y="17832"/>
                </a:cubicBezTo>
                <a:lnTo>
                  <a:pt x="29804" y="17832"/>
                </a:lnTo>
                <a:cubicBezTo>
                  <a:pt x="32160" y="17832"/>
                  <a:pt x="34007" y="15921"/>
                  <a:pt x="34007" y="13629"/>
                </a:cubicBezTo>
                <a:lnTo>
                  <a:pt x="34007" y="4203"/>
                </a:lnTo>
                <a:cubicBezTo>
                  <a:pt x="34007" y="1847"/>
                  <a:pt x="32160" y="0"/>
                  <a:pt x="2980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20"/>
          <p:cNvSpPr/>
          <p:nvPr/>
        </p:nvSpPr>
        <p:spPr>
          <a:xfrm>
            <a:off x="3046054" y="1258578"/>
            <a:ext cx="354745" cy="114823"/>
          </a:xfrm>
          <a:custGeom>
            <a:avLst/>
            <a:gdLst/>
            <a:ahLst/>
            <a:cxnLst/>
            <a:rect l="l" t="t" r="r" b="b"/>
            <a:pathLst>
              <a:path w="16941" h="5303" extrusionOk="0">
                <a:moveTo>
                  <a:pt x="8470" y="0"/>
                </a:moveTo>
                <a:cubicBezTo>
                  <a:pt x="5413" y="0"/>
                  <a:pt x="2357" y="1131"/>
                  <a:pt x="0" y="3392"/>
                </a:cubicBezTo>
                <a:lnTo>
                  <a:pt x="1783" y="5302"/>
                </a:lnTo>
                <a:cubicBezTo>
                  <a:pt x="3662" y="3487"/>
                  <a:pt x="6082" y="2580"/>
                  <a:pt x="8502" y="2580"/>
                </a:cubicBezTo>
                <a:cubicBezTo>
                  <a:pt x="10922" y="2580"/>
                  <a:pt x="13342" y="3487"/>
                  <a:pt x="15221" y="5302"/>
                </a:cubicBezTo>
                <a:lnTo>
                  <a:pt x="16940" y="3392"/>
                </a:lnTo>
                <a:cubicBezTo>
                  <a:pt x="14584" y="1131"/>
                  <a:pt x="11527" y="0"/>
                  <a:pt x="847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20"/>
          <p:cNvSpPr/>
          <p:nvPr/>
        </p:nvSpPr>
        <p:spPr>
          <a:xfrm>
            <a:off x="3123409" y="1373705"/>
            <a:ext cx="200040" cy="82431"/>
          </a:xfrm>
          <a:custGeom>
            <a:avLst/>
            <a:gdLst/>
            <a:ahLst/>
            <a:cxnLst/>
            <a:rect l="l" t="t" r="r" b="b"/>
            <a:pathLst>
              <a:path w="9553" h="3807" extrusionOk="0">
                <a:moveTo>
                  <a:pt x="4752" y="1"/>
                </a:moveTo>
                <a:cubicBezTo>
                  <a:pt x="3025" y="1"/>
                  <a:pt x="1306" y="654"/>
                  <a:pt x="0" y="1959"/>
                </a:cubicBezTo>
                <a:lnTo>
                  <a:pt x="1783" y="3806"/>
                </a:lnTo>
                <a:cubicBezTo>
                  <a:pt x="2611" y="3010"/>
                  <a:pt x="3678" y="2612"/>
                  <a:pt x="4744" y="2612"/>
                </a:cubicBezTo>
                <a:cubicBezTo>
                  <a:pt x="5811" y="2612"/>
                  <a:pt x="6878" y="3010"/>
                  <a:pt x="7706" y="3806"/>
                </a:cubicBezTo>
                <a:lnTo>
                  <a:pt x="9553" y="1959"/>
                </a:lnTo>
                <a:cubicBezTo>
                  <a:pt x="8215" y="654"/>
                  <a:pt x="6480" y="1"/>
                  <a:pt x="475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20"/>
          <p:cNvSpPr/>
          <p:nvPr/>
        </p:nvSpPr>
        <p:spPr>
          <a:xfrm>
            <a:off x="3180744" y="1479542"/>
            <a:ext cx="100030" cy="88797"/>
          </a:xfrm>
          <a:custGeom>
            <a:avLst/>
            <a:gdLst/>
            <a:ahLst/>
            <a:cxnLst/>
            <a:rect l="l" t="t" r="r" b="b"/>
            <a:pathLst>
              <a:path w="4777" h="4101" extrusionOk="0">
                <a:moveTo>
                  <a:pt x="2038" y="1"/>
                </a:moveTo>
                <a:cubicBezTo>
                  <a:pt x="892" y="1"/>
                  <a:pt x="0" y="892"/>
                  <a:pt x="0" y="2039"/>
                </a:cubicBezTo>
                <a:cubicBezTo>
                  <a:pt x="0" y="3288"/>
                  <a:pt x="992" y="4101"/>
                  <a:pt x="2047" y="4101"/>
                </a:cubicBezTo>
                <a:cubicBezTo>
                  <a:pt x="2552" y="4101"/>
                  <a:pt x="3071" y="3915"/>
                  <a:pt x="3503" y="3503"/>
                </a:cubicBezTo>
                <a:cubicBezTo>
                  <a:pt x="4777" y="2166"/>
                  <a:pt x="3885" y="1"/>
                  <a:pt x="203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20"/>
          <p:cNvSpPr/>
          <p:nvPr/>
        </p:nvSpPr>
        <p:spPr>
          <a:xfrm>
            <a:off x="2966041" y="1138602"/>
            <a:ext cx="514768" cy="147908"/>
          </a:xfrm>
          <a:custGeom>
            <a:avLst/>
            <a:gdLst/>
            <a:ahLst/>
            <a:cxnLst/>
            <a:rect l="l" t="t" r="r" b="b"/>
            <a:pathLst>
              <a:path w="24583" h="6831" extrusionOk="0">
                <a:moveTo>
                  <a:pt x="12291" y="1"/>
                </a:moveTo>
                <a:cubicBezTo>
                  <a:pt x="7865" y="1"/>
                  <a:pt x="3439" y="1641"/>
                  <a:pt x="0" y="4920"/>
                </a:cubicBezTo>
                <a:lnTo>
                  <a:pt x="1783" y="6831"/>
                </a:lnTo>
                <a:cubicBezTo>
                  <a:pt x="4713" y="3997"/>
                  <a:pt x="8502" y="2580"/>
                  <a:pt x="12291" y="2580"/>
                </a:cubicBezTo>
                <a:cubicBezTo>
                  <a:pt x="16081" y="2580"/>
                  <a:pt x="19870" y="3997"/>
                  <a:pt x="22799" y="6831"/>
                </a:cubicBezTo>
                <a:lnTo>
                  <a:pt x="24582" y="4920"/>
                </a:lnTo>
                <a:cubicBezTo>
                  <a:pt x="21143" y="1641"/>
                  <a:pt x="16717" y="1"/>
                  <a:pt x="1229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20"/>
          <p:cNvSpPr/>
          <p:nvPr/>
        </p:nvSpPr>
        <p:spPr>
          <a:xfrm>
            <a:off x="-179880" y="976251"/>
            <a:ext cx="3009832" cy="3582428"/>
          </a:xfrm>
          <a:custGeom>
            <a:avLst/>
            <a:gdLst/>
            <a:ahLst/>
            <a:cxnLst/>
            <a:rect l="l" t="t" r="r" b="b"/>
            <a:pathLst>
              <a:path w="143736" h="165451" extrusionOk="0">
                <a:moveTo>
                  <a:pt x="75084" y="96481"/>
                </a:moveTo>
                <a:cubicBezTo>
                  <a:pt x="75020" y="96545"/>
                  <a:pt x="74957" y="96609"/>
                  <a:pt x="74893" y="96609"/>
                </a:cubicBezTo>
                <a:cubicBezTo>
                  <a:pt x="74957" y="96545"/>
                  <a:pt x="75020" y="96545"/>
                  <a:pt x="75084" y="96481"/>
                </a:cubicBezTo>
                <a:close/>
                <a:moveTo>
                  <a:pt x="74000" y="97376"/>
                </a:moveTo>
                <a:cubicBezTo>
                  <a:pt x="73937" y="97501"/>
                  <a:pt x="73874" y="97565"/>
                  <a:pt x="73874" y="97691"/>
                </a:cubicBezTo>
                <a:lnTo>
                  <a:pt x="73874" y="97628"/>
                </a:lnTo>
                <a:cubicBezTo>
                  <a:pt x="73874" y="97564"/>
                  <a:pt x="73937" y="97501"/>
                  <a:pt x="74000" y="97376"/>
                </a:cubicBezTo>
                <a:close/>
                <a:moveTo>
                  <a:pt x="73618" y="98331"/>
                </a:moveTo>
                <a:lnTo>
                  <a:pt x="73618" y="98331"/>
                </a:lnTo>
                <a:cubicBezTo>
                  <a:pt x="73556" y="98458"/>
                  <a:pt x="73556" y="98648"/>
                  <a:pt x="73556" y="98838"/>
                </a:cubicBezTo>
                <a:lnTo>
                  <a:pt x="73556" y="98774"/>
                </a:lnTo>
                <a:cubicBezTo>
                  <a:pt x="73556" y="98648"/>
                  <a:pt x="73556" y="98458"/>
                  <a:pt x="73618" y="98331"/>
                </a:cubicBezTo>
                <a:close/>
                <a:moveTo>
                  <a:pt x="87375" y="108709"/>
                </a:moveTo>
                <a:cubicBezTo>
                  <a:pt x="87311" y="108709"/>
                  <a:pt x="87248" y="108772"/>
                  <a:pt x="87184" y="108836"/>
                </a:cubicBezTo>
                <a:lnTo>
                  <a:pt x="87120" y="108772"/>
                </a:lnTo>
                <a:cubicBezTo>
                  <a:pt x="87184" y="108772"/>
                  <a:pt x="87311" y="108709"/>
                  <a:pt x="87375" y="108709"/>
                </a:cubicBezTo>
                <a:close/>
                <a:moveTo>
                  <a:pt x="86929" y="108836"/>
                </a:moveTo>
                <a:cubicBezTo>
                  <a:pt x="86866" y="108900"/>
                  <a:pt x="86802" y="108963"/>
                  <a:pt x="86738" y="108963"/>
                </a:cubicBezTo>
                <a:lnTo>
                  <a:pt x="86675" y="108963"/>
                </a:lnTo>
                <a:cubicBezTo>
                  <a:pt x="86738" y="108963"/>
                  <a:pt x="86802" y="108900"/>
                  <a:pt x="86929" y="108836"/>
                </a:cubicBezTo>
                <a:close/>
                <a:moveTo>
                  <a:pt x="85783" y="109728"/>
                </a:moveTo>
                <a:cubicBezTo>
                  <a:pt x="85783" y="109855"/>
                  <a:pt x="85719" y="109919"/>
                  <a:pt x="85719" y="110046"/>
                </a:cubicBezTo>
                <a:lnTo>
                  <a:pt x="85656" y="110046"/>
                </a:lnTo>
                <a:cubicBezTo>
                  <a:pt x="85719" y="109919"/>
                  <a:pt x="85719" y="109855"/>
                  <a:pt x="85783" y="109728"/>
                </a:cubicBezTo>
                <a:close/>
                <a:moveTo>
                  <a:pt x="85592" y="110173"/>
                </a:moveTo>
                <a:cubicBezTo>
                  <a:pt x="85528" y="110301"/>
                  <a:pt x="85528" y="110428"/>
                  <a:pt x="85528" y="110492"/>
                </a:cubicBezTo>
                <a:lnTo>
                  <a:pt x="85465" y="110492"/>
                </a:lnTo>
                <a:cubicBezTo>
                  <a:pt x="85465" y="110428"/>
                  <a:pt x="85528" y="110301"/>
                  <a:pt x="85592" y="110173"/>
                </a:cubicBezTo>
                <a:close/>
                <a:moveTo>
                  <a:pt x="85401" y="110683"/>
                </a:moveTo>
                <a:cubicBezTo>
                  <a:pt x="85401" y="110810"/>
                  <a:pt x="85401" y="111001"/>
                  <a:pt x="85401" y="111192"/>
                </a:cubicBezTo>
                <a:lnTo>
                  <a:pt x="85337" y="111129"/>
                </a:lnTo>
                <a:cubicBezTo>
                  <a:pt x="85337" y="111001"/>
                  <a:pt x="85401" y="110810"/>
                  <a:pt x="85401" y="110683"/>
                </a:cubicBezTo>
                <a:close/>
                <a:moveTo>
                  <a:pt x="96291" y="112156"/>
                </a:moveTo>
                <a:cubicBezTo>
                  <a:pt x="96294" y="112284"/>
                  <a:pt x="96355" y="112469"/>
                  <a:pt x="96355" y="112593"/>
                </a:cubicBezTo>
                <a:lnTo>
                  <a:pt x="96355" y="112657"/>
                </a:lnTo>
                <a:cubicBezTo>
                  <a:pt x="96355" y="112470"/>
                  <a:pt x="96294" y="112284"/>
                  <a:pt x="96291" y="112156"/>
                </a:cubicBezTo>
                <a:close/>
                <a:moveTo>
                  <a:pt x="90432" y="113758"/>
                </a:moveTo>
                <a:lnTo>
                  <a:pt x="90432" y="113758"/>
                </a:lnTo>
                <a:cubicBezTo>
                  <a:pt x="90432" y="113879"/>
                  <a:pt x="90438" y="113997"/>
                  <a:pt x="90559" y="114058"/>
                </a:cubicBezTo>
                <a:lnTo>
                  <a:pt x="90559" y="114122"/>
                </a:lnTo>
                <a:cubicBezTo>
                  <a:pt x="90438" y="114001"/>
                  <a:pt x="90432" y="113879"/>
                  <a:pt x="90432" y="113758"/>
                </a:cubicBezTo>
                <a:close/>
                <a:moveTo>
                  <a:pt x="91260" y="113740"/>
                </a:moveTo>
                <a:cubicBezTo>
                  <a:pt x="91260" y="113994"/>
                  <a:pt x="91132" y="114185"/>
                  <a:pt x="90878" y="114185"/>
                </a:cubicBezTo>
                <a:lnTo>
                  <a:pt x="90814" y="114185"/>
                </a:lnTo>
                <a:cubicBezTo>
                  <a:pt x="91069" y="114185"/>
                  <a:pt x="91260" y="113994"/>
                  <a:pt x="91260" y="113740"/>
                </a:cubicBezTo>
                <a:close/>
                <a:moveTo>
                  <a:pt x="73556" y="122167"/>
                </a:moveTo>
                <a:cubicBezTo>
                  <a:pt x="73556" y="122287"/>
                  <a:pt x="73552" y="122408"/>
                  <a:pt x="73492" y="122528"/>
                </a:cubicBezTo>
                <a:lnTo>
                  <a:pt x="73492" y="122464"/>
                </a:lnTo>
                <a:cubicBezTo>
                  <a:pt x="73552" y="122404"/>
                  <a:pt x="73556" y="122287"/>
                  <a:pt x="73556" y="122167"/>
                </a:cubicBezTo>
                <a:close/>
                <a:moveTo>
                  <a:pt x="73236" y="122848"/>
                </a:moveTo>
                <a:cubicBezTo>
                  <a:pt x="73173" y="122911"/>
                  <a:pt x="73109" y="122974"/>
                  <a:pt x="72983" y="123037"/>
                </a:cubicBezTo>
                <a:lnTo>
                  <a:pt x="72983" y="122974"/>
                </a:lnTo>
                <a:cubicBezTo>
                  <a:pt x="73109" y="122974"/>
                  <a:pt x="73173" y="122911"/>
                  <a:pt x="73236" y="122848"/>
                </a:cubicBezTo>
                <a:close/>
                <a:moveTo>
                  <a:pt x="142143" y="18914"/>
                </a:moveTo>
                <a:lnTo>
                  <a:pt x="142143" y="121891"/>
                </a:lnTo>
                <a:cubicBezTo>
                  <a:pt x="142143" y="124884"/>
                  <a:pt x="139660" y="127368"/>
                  <a:pt x="136667" y="127368"/>
                </a:cubicBezTo>
                <a:lnTo>
                  <a:pt x="97947" y="127368"/>
                </a:lnTo>
                <a:lnTo>
                  <a:pt x="97947" y="117306"/>
                </a:lnTo>
                <a:lnTo>
                  <a:pt x="120172" y="117306"/>
                </a:lnTo>
                <a:lnTo>
                  <a:pt x="120172" y="115714"/>
                </a:lnTo>
                <a:lnTo>
                  <a:pt x="97947" y="115714"/>
                </a:lnTo>
                <a:lnTo>
                  <a:pt x="97947" y="112593"/>
                </a:lnTo>
                <a:cubicBezTo>
                  <a:pt x="97947" y="112339"/>
                  <a:pt x="97883" y="112084"/>
                  <a:pt x="97819" y="111829"/>
                </a:cubicBezTo>
                <a:lnTo>
                  <a:pt x="133673" y="111829"/>
                </a:lnTo>
                <a:lnTo>
                  <a:pt x="133673" y="110237"/>
                </a:lnTo>
                <a:lnTo>
                  <a:pt x="97119" y="110237"/>
                </a:lnTo>
                <a:cubicBezTo>
                  <a:pt x="96355" y="109154"/>
                  <a:pt x="95145" y="108581"/>
                  <a:pt x="93871" y="108581"/>
                </a:cubicBezTo>
                <a:lnTo>
                  <a:pt x="93744" y="108581"/>
                </a:lnTo>
                <a:cubicBezTo>
                  <a:pt x="92916" y="108581"/>
                  <a:pt x="92152" y="108836"/>
                  <a:pt x="91515" y="109345"/>
                </a:cubicBezTo>
                <a:cubicBezTo>
                  <a:pt x="90814" y="108008"/>
                  <a:pt x="89477" y="107180"/>
                  <a:pt x="88012" y="107116"/>
                </a:cubicBezTo>
                <a:lnTo>
                  <a:pt x="87885" y="107116"/>
                </a:lnTo>
                <a:cubicBezTo>
                  <a:pt x="87120" y="107116"/>
                  <a:pt x="86293" y="107371"/>
                  <a:pt x="85656" y="107817"/>
                </a:cubicBezTo>
                <a:cubicBezTo>
                  <a:pt x="84933" y="106371"/>
                  <a:pt x="83472" y="105534"/>
                  <a:pt x="81957" y="105534"/>
                </a:cubicBezTo>
                <a:cubicBezTo>
                  <a:pt x="81336" y="105534"/>
                  <a:pt x="80707" y="105674"/>
                  <a:pt x="80115" y="105970"/>
                </a:cubicBezTo>
                <a:lnTo>
                  <a:pt x="80115" y="98965"/>
                </a:lnTo>
                <a:cubicBezTo>
                  <a:pt x="80115" y="96736"/>
                  <a:pt x="78396" y="94889"/>
                  <a:pt x="76167" y="94762"/>
                </a:cubicBezTo>
                <a:lnTo>
                  <a:pt x="76039" y="94762"/>
                </a:lnTo>
                <a:cubicBezTo>
                  <a:pt x="73747" y="94762"/>
                  <a:pt x="71964" y="96609"/>
                  <a:pt x="71964" y="98838"/>
                </a:cubicBezTo>
                <a:lnTo>
                  <a:pt x="71964" y="121000"/>
                </a:lnTo>
                <a:lnTo>
                  <a:pt x="67824" y="118516"/>
                </a:lnTo>
                <a:cubicBezTo>
                  <a:pt x="67060" y="118134"/>
                  <a:pt x="66232" y="117879"/>
                  <a:pt x="65404" y="117879"/>
                </a:cubicBezTo>
                <a:cubicBezTo>
                  <a:pt x="61647" y="117879"/>
                  <a:pt x="59545" y="122337"/>
                  <a:pt x="62029" y="125203"/>
                </a:cubicBezTo>
                <a:lnTo>
                  <a:pt x="62093" y="125266"/>
                </a:lnTo>
                <a:lnTo>
                  <a:pt x="62156" y="125266"/>
                </a:lnTo>
                <a:lnTo>
                  <a:pt x="64258" y="127368"/>
                </a:lnTo>
                <a:lnTo>
                  <a:pt x="7070" y="127368"/>
                </a:lnTo>
                <a:cubicBezTo>
                  <a:pt x="4077" y="127368"/>
                  <a:pt x="1593" y="124948"/>
                  <a:pt x="1593" y="121891"/>
                </a:cubicBezTo>
                <a:lnTo>
                  <a:pt x="1593" y="18914"/>
                </a:lnTo>
                <a:close/>
                <a:moveTo>
                  <a:pt x="7070" y="0"/>
                </a:moveTo>
                <a:cubicBezTo>
                  <a:pt x="3185" y="0"/>
                  <a:pt x="1" y="3184"/>
                  <a:pt x="1" y="7069"/>
                </a:cubicBezTo>
                <a:lnTo>
                  <a:pt x="1" y="121891"/>
                </a:lnTo>
                <a:cubicBezTo>
                  <a:pt x="1" y="125776"/>
                  <a:pt x="3185" y="128960"/>
                  <a:pt x="7070" y="128960"/>
                </a:cubicBezTo>
                <a:lnTo>
                  <a:pt x="65914" y="128960"/>
                </a:lnTo>
                <a:lnTo>
                  <a:pt x="73811" y="136666"/>
                </a:lnTo>
                <a:cubicBezTo>
                  <a:pt x="74002" y="136857"/>
                  <a:pt x="74129" y="137112"/>
                  <a:pt x="74129" y="137366"/>
                </a:cubicBezTo>
                <a:lnTo>
                  <a:pt x="74129" y="143607"/>
                </a:lnTo>
                <a:lnTo>
                  <a:pt x="73365" y="143607"/>
                </a:lnTo>
                <a:lnTo>
                  <a:pt x="73365" y="163859"/>
                </a:lnTo>
                <a:lnTo>
                  <a:pt x="74129" y="163859"/>
                </a:lnTo>
                <a:lnTo>
                  <a:pt x="74129" y="165451"/>
                </a:lnTo>
                <a:lnTo>
                  <a:pt x="94699" y="165451"/>
                </a:lnTo>
                <a:lnTo>
                  <a:pt x="94699" y="163859"/>
                </a:lnTo>
                <a:lnTo>
                  <a:pt x="97055" y="163859"/>
                </a:lnTo>
                <a:lnTo>
                  <a:pt x="97055" y="143607"/>
                </a:lnTo>
                <a:lnTo>
                  <a:pt x="94699" y="143607"/>
                </a:lnTo>
                <a:lnTo>
                  <a:pt x="94699" y="137175"/>
                </a:lnTo>
                <a:cubicBezTo>
                  <a:pt x="94699" y="136857"/>
                  <a:pt x="94763" y="136602"/>
                  <a:pt x="94954" y="136347"/>
                </a:cubicBezTo>
                <a:lnTo>
                  <a:pt x="97183" y="132781"/>
                </a:lnTo>
                <a:cubicBezTo>
                  <a:pt x="97692" y="132017"/>
                  <a:pt x="97947" y="131189"/>
                  <a:pt x="97947" y="130297"/>
                </a:cubicBezTo>
                <a:lnTo>
                  <a:pt x="97947" y="128960"/>
                </a:lnTo>
                <a:lnTo>
                  <a:pt x="136667" y="128960"/>
                </a:lnTo>
                <a:cubicBezTo>
                  <a:pt x="140551" y="128960"/>
                  <a:pt x="143672" y="125776"/>
                  <a:pt x="143736" y="121891"/>
                </a:cubicBezTo>
                <a:lnTo>
                  <a:pt x="143736" y="7069"/>
                </a:lnTo>
                <a:cubicBezTo>
                  <a:pt x="143672" y="3121"/>
                  <a:pt x="140551" y="0"/>
                  <a:pt x="13666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20"/>
          <p:cNvSpPr/>
          <p:nvPr/>
        </p:nvSpPr>
        <p:spPr>
          <a:xfrm>
            <a:off x="49503" y="2560608"/>
            <a:ext cx="818817" cy="845314"/>
          </a:xfrm>
          <a:custGeom>
            <a:avLst/>
            <a:gdLst/>
            <a:ahLst/>
            <a:cxnLst/>
            <a:rect l="l" t="t" r="r" b="b"/>
            <a:pathLst>
              <a:path w="39103" h="39040" extrusionOk="0">
                <a:moveTo>
                  <a:pt x="19551" y="6369"/>
                </a:moveTo>
                <a:cubicBezTo>
                  <a:pt x="20761" y="6369"/>
                  <a:pt x="21971" y="6497"/>
                  <a:pt x="23118" y="6879"/>
                </a:cubicBezTo>
                <a:cubicBezTo>
                  <a:pt x="30123" y="8789"/>
                  <a:pt x="34199" y="16113"/>
                  <a:pt x="32225" y="23118"/>
                </a:cubicBezTo>
                <a:cubicBezTo>
                  <a:pt x="30632" y="28786"/>
                  <a:pt x="25474" y="32671"/>
                  <a:pt x="19551" y="32734"/>
                </a:cubicBezTo>
                <a:cubicBezTo>
                  <a:pt x="18341" y="32671"/>
                  <a:pt x="17131" y="32543"/>
                  <a:pt x="15985" y="32225"/>
                </a:cubicBezTo>
                <a:cubicBezTo>
                  <a:pt x="9617" y="30442"/>
                  <a:pt x="5605" y="24201"/>
                  <a:pt x="6496" y="17705"/>
                </a:cubicBezTo>
                <a:cubicBezTo>
                  <a:pt x="7388" y="11209"/>
                  <a:pt x="12992" y="6369"/>
                  <a:pt x="19551" y="6369"/>
                </a:cubicBezTo>
                <a:close/>
                <a:moveTo>
                  <a:pt x="18469" y="1"/>
                </a:moveTo>
                <a:lnTo>
                  <a:pt x="18596" y="2421"/>
                </a:lnTo>
                <a:cubicBezTo>
                  <a:pt x="16049" y="2548"/>
                  <a:pt x="13501" y="3249"/>
                  <a:pt x="11273" y="4523"/>
                </a:cubicBezTo>
                <a:lnTo>
                  <a:pt x="10063" y="2485"/>
                </a:lnTo>
                <a:cubicBezTo>
                  <a:pt x="8152" y="3504"/>
                  <a:pt x="6433" y="4905"/>
                  <a:pt x="4968" y="6560"/>
                </a:cubicBezTo>
                <a:lnTo>
                  <a:pt x="6751" y="8152"/>
                </a:lnTo>
                <a:cubicBezTo>
                  <a:pt x="5031" y="10063"/>
                  <a:pt x="3821" y="12356"/>
                  <a:pt x="3121" y="14776"/>
                </a:cubicBezTo>
                <a:lnTo>
                  <a:pt x="765" y="14139"/>
                </a:lnTo>
                <a:lnTo>
                  <a:pt x="765" y="14202"/>
                </a:lnTo>
                <a:cubicBezTo>
                  <a:pt x="255" y="15922"/>
                  <a:pt x="64" y="17705"/>
                  <a:pt x="0" y="19488"/>
                </a:cubicBezTo>
                <a:lnTo>
                  <a:pt x="0" y="20635"/>
                </a:lnTo>
                <a:lnTo>
                  <a:pt x="2420" y="20507"/>
                </a:lnTo>
                <a:cubicBezTo>
                  <a:pt x="2548" y="23055"/>
                  <a:pt x="3312" y="25538"/>
                  <a:pt x="4522" y="27831"/>
                </a:cubicBezTo>
                <a:lnTo>
                  <a:pt x="2420" y="28977"/>
                </a:lnTo>
                <a:cubicBezTo>
                  <a:pt x="3503" y="30888"/>
                  <a:pt x="4904" y="32607"/>
                  <a:pt x="6496" y="34072"/>
                </a:cubicBezTo>
                <a:lnTo>
                  <a:pt x="8088" y="32289"/>
                </a:lnTo>
                <a:cubicBezTo>
                  <a:pt x="9999" y="34008"/>
                  <a:pt x="12291" y="35282"/>
                  <a:pt x="14775" y="35982"/>
                </a:cubicBezTo>
                <a:lnTo>
                  <a:pt x="14202" y="38275"/>
                </a:lnTo>
                <a:lnTo>
                  <a:pt x="14266" y="38275"/>
                </a:lnTo>
                <a:cubicBezTo>
                  <a:pt x="15985" y="38784"/>
                  <a:pt x="17768" y="39039"/>
                  <a:pt x="19615" y="39039"/>
                </a:cubicBezTo>
                <a:lnTo>
                  <a:pt x="20761" y="39039"/>
                </a:lnTo>
                <a:lnTo>
                  <a:pt x="20634" y="36619"/>
                </a:lnTo>
                <a:cubicBezTo>
                  <a:pt x="23181" y="36492"/>
                  <a:pt x="25665" y="35728"/>
                  <a:pt x="27958" y="34454"/>
                </a:cubicBezTo>
                <a:lnTo>
                  <a:pt x="29104" y="36619"/>
                </a:lnTo>
                <a:cubicBezTo>
                  <a:pt x="31015" y="35537"/>
                  <a:pt x="32734" y="34136"/>
                  <a:pt x="34199" y="32480"/>
                </a:cubicBezTo>
                <a:lnTo>
                  <a:pt x="32416" y="30888"/>
                </a:lnTo>
                <a:cubicBezTo>
                  <a:pt x="34071" y="28977"/>
                  <a:pt x="35345" y="26685"/>
                  <a:pt x="36046" y="24265"/>
                </a:cubicBezTo>
                <a:lnTo>
                  <a:pt x="38402" y="24901"/>
                </a:lnTo>
                <a:cubicBezTo>
                  <a:pt x="38848" y="23182"/>
                  <a:pt x="39102" y="21399"/>
                  <a:pt x="39102" y="19552"/>
                </a:cubicBezTo>
                <a:cubicBezTo>
                  <a:pt x="39102" y="19170"/>
                  <a:pt x="39102" y="18788"/>
                  <a:pt x="39102" y="18406"/>
                </a:cubicBezTo>
                <a:lnTo>
                  <a:pt x="36619" y="18469"/>
                </a:lnTo>
                <a:cubicBezTo>
                  <a:pt x="36491" y="15922"/>
                  <a:pt x="35727" y="13438"/>
                  <a:pt x="34517" y="11209"/>
                </a:cubicBezTo>
                <a:lnTo>
                  <a:pt x="36619" y="10063"/>
                </a:lnTo>
                <a:cubicBezTo>
                  <a:pt x="35536" y="8089"/>
                  <a:pt x="34199" y="6369"/>
                  <a:pt x="32543" y="4905"/>
                </a:cubicBezTo>
                <a:lnTo>
                  <a:pt x="30951" y="6751"/>
                </a:lnTo>
                <a:cubicBezTo>
                  <a:pt x="29040" y="5032"/>
                  <a:pt x="26748" y="3758"/>
                  <a:pt x="24264" y="3058"/>
                </a:cubicBezTo>
                <a:lnTo>
                  <a:pt x="24901" y="765"/>
                </a:lnTo>
                <a:cubicBezTo>
                  <a:pt x="23181" y="256"/>
                  <a:pt x="21398" y="1"/>
                  <a:pt x="1961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20"/>
          <p:cNvSpPr/>
          <p:nvPr/>
        </p:nvSpPr>
        <p:spPr>
          <a:xfrm>
            <a:off x="1461755" y="2621300"/>
            <a:ext cx="21" cy="2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lnTo>
                  <a:pt x="1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20"/>
          <p:cNvSpPr/>
          <p:nvPr/>
        </p:nvSpPr>
        <p:spPr>
          <a:xfrm>
            <a:off x="917656" y="2466571"/>
            <a:ext cx="584121" cy="596288"/>
          </a:xfrm>
          <a:custGeom>
            <a:avLst/>
            <a:gdLst/>
            <a:ahLst/>
            <a:cxnLst/>
            <a:rect l="l" t="t" r="r" b="b"/>
            <a:pathLst>
              <a:path w="27895" h="27539" extrusionOk="0">
                <a:moveTo>
                  <a:pt x="13948" y="5618"/>
                </a:moveTo>
                <a:cubicBezTo>
                  <a:pt x="14712" y="5618"/>
                  <a:pt x="15412" y="5745"/>
                  <a:pt x="16176" y="5936"/>
                </a:cubicBezTo>
                <a:cubicBezTo>
                  <a:pt x="19679" y="6955"/>
                  <a:pt x="22099" y="10139"/>
                  <a:pt x="22099" y="13833"/>
                </a:cubicBezTo>
                <a:cubicBezTo>
                  <a:pt x="22099" y="14533"/>
                  <a:pt x="21972" y="15298"/>
                  <a:pt x="21781" y="16062"/>
                </a:cubicBezTo>
                <a:cubicBezTo>
                  <a:pt x="20802" y="19631"/>
                  <a:pt x="17534" y="22003"/>
                  <a:pt x="13953" y="22003"/>
                </a:cubicBezTo>
                <a:cubicBezTo>
                  <a:pt x="13572" y="22003"/>
                  <a:pt x="13187" y="21976"/>
                  <a:pt x="12801" y="21921"/>
                </a:cubicBezTo>
                <a:cubicBezTo>
                  <a:pt x="8725" y="21411"/>
                  <a:pt x="5732" y="17909"/>
                  <a:pt x="5732" y="13833"/>
                </a:cubicBezTo>
                <a:cubicBezTo>
                  <a:pt x="5732" y="13069"/>
                  <a:pt x="5860" y="12304"/>
                  <a:pt x="6051" y="11604"/>
                </a:cubicBezTo>
                <a:cubicBezTo>
                  <a:pt x="7070" y="8038"/>
                  <a:pt x="10254" y="5618"/>
                  <a:pt x="13948" y="5618"/>
                </a:cubicBezTo>
                <a:close/>
                <a:moveTo>
                  <a:pt x="13928" y="0"/>
                </a:moveTo>
                <a:cubicBezTo>
                  <a:pt x="13059" y="0"/>
                  <a:pt x="12192" y="87"/>
                  <a:pt x="11336" y="268"/>
                </a:cubicBezTo>
                <a:lnTo>
                  <a:pt x="11655" y="1860"/>
                </a:lnTo>
                <a:cubicBezTo>
                  <a:pt x="10381" y="2115"/>
                  <a:pt x="9171" y="2497"/>
                  <a:pt x="8089" y="3134"/>
                </a:cubicBezTo>
                <a:lnTo>
                  <a:pt x="7261" y="1733"/>
                </a:lnTo>
                <a:cubicBezTo>
                  <a:pt x="5350" y="2752"/>
                  <a:pt x="3758" y="4217"/>
                  <a:pt x="2484" y="6000"/>
                </a:cubicBezTo>
                <a:lnTo>
                  <a:pt x="3885" y="6955"/>
                </a:lnTo>
                <a:cubicBezTo>
                  <a:pt x="3121" y="7974"/>
                  <a:pt x="2612" y="9120"/>
                  <a:pt x="2293" y="10394"/>
                </a:cubicBezTo>
                <a:lnTo>
                  <a:pt x="701" y="9948"/>
                </a:lnTo>
                <a:lnTo>
                  <a:pt x="701" y="10012"/>
                </a:lnTo>
                <a:cubicBezTo>
                  <a:pt x="64" y="12050"/>
                  <a:pt x="1" y="14215"/>
                  <a:pt x="383" y="16317"/>
                </a:cubicBezTo>
                <a:lnTo>
                  <a:pt x="1975" y="15998"/>
                </a:lnTo>
                <a:cubicBezTo>
                  <a:pt x="2230" y="17272"/>
                  <a:pt x="2612" y="18482"/>
                  <a:pt x="3249" y="19564"/>
                </a:cubicBezTo>
                <a:lnTo>
                  <a:pt x="1848" y="20392"/>
                </a:lnTo>
                <a:cubicBezTo>
                  <a:pt x="2866" y="22303"/>
                  <a:pt x="4331" y="23959"/>
                  <a:pt x="6114" y="25169"/>
                </a:cubicBezTo>
                <a:lnTo>
                  <a:pt x="7070" y="23831"/>
                </a:lnTo>
                <a:cubicBezTo>
                  <a:pt x="8089" y="24532"/>
                  <a:pt x="9235" y="25041"/>
                  <a:pt x="10445" y="25423"/>
                </a:cubicBezTo>
                <a:lnTo>
                  <a:pt x="10063" y="27015"/>
                </a:lnTo>
                <a:lnTo>
                  <a:pt x="10190" y="27015"/>
                </a:lnTo>
                <a:cubicBezTo>
                  <a:pt x="11436" y="27355"/>
                  <a:pt x="12704" y="27538"/>
                  <a:pt x="13981" y="27538"/>
                </a:cubicBezTo>
                <a:cubicBezTo>
                  <a:pt x="14858" y="27538"/>
                  <a:pt x="15740" y="27452"/>
                  <a:pt x="16622" y="27270"/>
                </a:cubicBezTo>
                <a:lnTo>
                  <a:pt x="16304" y="25678"/>
                </a:lnTo>
                <a:cubicBezTo>
                  <a:pt x="17514" y="25423"/>
                  <a:pt x="18724" y="24978"/>
                  <a:pt x="19870" y="24404"/>
                </a:cubicBezTo>
                <a:lnTo>
                  <a:pt x="20634" y="25805"/>
                </a:lnTo>
                <a:cubicBezTo>
                  <a:pt x="22545" y="24723"/>
                  <a:pt x="24137" y="23258"/>
                  <a:pt x="25347" y="21475"/>
                </a:cubicBezTo>
                <a:lnTo>
                  <a:pt x="24010" y="20583"/>
                </a:lnTo>
                <a:cubicBezTo>
                  <a:pt x="24710" y="19501"/>
                  <a:pt x="25283" y="18354"/>
                  <a:pt x="25602" y="17144"/>
                </a:cubicBezTo>
                <a:lnTo>
                  <a:pt x="27194" y="17590"/>
                </a:lnTo>
                <a:cubicBezTo>
                  <a:pt x="27767" y="15489"/>
                  <a:pt x="27894" y="13323"/>
                  <a:pt x="27449" y="11222"/>
                </a:cubicBezTo>
                <a:lnTo>
                  <a:pt x="27449" y="11222"/>
                </a:lnTo>
                <a:lnTo>
                  <a:pt x="25856" y="11477"/>
                </a:lnTo>
                <a:cubicBezTo>
                  <a:pt x="25602" y="10267"/>
                  <a:pt x="25220" y="9057"/>
                  <a:pt x="24583" y="7910"/>
                </a:cubicBezTo>
                <a:lnTo>
                  <a:pt x="25984" y="7146"/>
                </a:lnTo>
                <a:cubicBezTo>
                  <a:pt x="24965" y="5236"/>
                  <a:pt x="23500" y="3580"/>
                  <a:pt x="21653" y="2370"/>
                </a:cubicBezTo>
                <a:lnTo>
                  <a:pt x="20762" y="3707"/>
                </a:lnTo>
                <a:cubicBezTo>
                  <a:pt x="19743" y="3007"/>
                  <a:pt x="18533" y="2497"/>
                  <a:pt x="17323" y="2115"/>
                </a:cubicBezTo>
                <a:lnTo>
                  <a:pt x="17769" y="523"/>
                </a:lnTo>
                <a:lnTo>
                  <a:pt x="17705" y="523"/>
                </a:lnTo>
                <a:cubicBezTo>
                  <a:pt x="16459" y="183"/>
                  <a:pt x="15191" y="0"/>
                  <a:pt x="1392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20"/>
          <p:cNvSpPr/>
          <p:nvPr/>
        </p:nvSpPr>
        <p:spPr>
          <a:xfrm>
            <a:off x="-1317413" y="1941477"/>
            <a:ext cx="372083" cy="383358"/>
          </a:xfrm>
          <a:custGeom>
            <a:avLst/>
            <a:gdLst/>
            <a:ahLst/>
            <a:cxnLst/>
            <a:rect l="l" t="t" r="r" b="b"/>
            <a:pathLst>
              <a:path w="17769" h="17705" extrusionOk="0">
                <a:moveTo>
                  <a:pt x="8916" y="2867"/>
                </a:moveTo>
                <a:cubicBezTo>
                  <a:pt x="9426" y="2867"/>
                  <a:pt x="9999" y="2930"/>
                  <a:pt x="10572" y="3058"/>
                </a:cubicBezTo>
                <a:cubicBezTo>
                  <a:pt x="13119" y="3822"/>
                  <a:pt x="14902" y="6178"/>
                  <a:pt x="14902" y="8853"/>
                </a:cubicBezTo>
                <a:cubicBezTo>
                  <a:pt x="14902" y="9426"/>
                  <a:pt x="14839" y="9936"/>
                  <a:pt x="14648" y="10509"/>
                </a:cubicBezTo>
                <a:cubicBezTo>
                  <a:pt x="13947" y="13056"/>
                  <a:pt x="11591" y="14839"/>
                  <a:pt x="8916" y="14839"/>
                </a:cubicBezTo>
                <a:cubicBezTo>
                  <a:pt x="5605" y="14839"/>
                  <a:pt x="2930" y="12164"/>
                  <a:pt x="2930" y="8853"/>
                </a:cubicBezTo>
                <a:cubicBezTo>
                  <a:pt x="2930" y="8280"/>
                  <a:pt x="2994" y="7770"/>
                  <a:pt x="3121" y="7197"/>
                </a:cubicBezTo>
                <a:cubicBezTo>
                  <a:pt x="3885" y="4650"/>
                  <a:pt x="6178" y="2867"/>
                  <a:pt x="8852" y="2867"/>
                </a:cubicBezTo>
                <a:close/>
                <a:moveTo>
                  <a:pt x="8343" y="1"/>
                </a:moveTo>
                <a:lnTo>
                  <a:pt x="8407" y="1083"/>
                </a:lnTo>
                <a:cubicBezTo>
                  <a:pt x="7260" y="1147"/>
                  <a:pt x="6114" y="1529"/>
                  <a:pt x="5095" y="2102"/>
                </a:cubicBezTo>
                <a:lnTo>
                  <a:pt x="4586" y="1083"/>
                </a:lnTo>
                <a:cubicBezTo>
                  <a:pt x="3694" y="1593"/>
                  <a:pt x="2930" y="2230"/>
                  <a:pt x="2293" y="2930"/>
                </a:cubicBezTo>
                <a:lnTo>
                  <a:pt x="3057" y="3695"/>
                </a:lnTo>
                <a:cubicBezTo>
                  <a:pt x="2293" y="4522"/>
                  <a:pt x="1720" y="5605"/>
                  <a:pt x="1401" y="6688"/>
                </a:cubicBezTo>
                <a:lnTo>
                  <a:pt x="319" y="6433"/>
                </a:lnTo>
                <a:cubicBezTo>
                  <a:pt x="128" y="7197"/>
                  <a:pt x="0" y="7961"/>
                  <a:pt x="0" y="8789"/>
                </a:cubicBezTo>
                <a:lnTo>
                  <a:pt x="0" y="9299"/>
                </a:lnTo>
                <a:lnTo>
                  <a:pt x="1083" y="9235"/>
                </a:lnTo>
                <a:cubicBezTo>
                  <a:pt x="1147" y="10445"/>
                  <a:pt x="1465" y="11528"/>
                  <a:pt x="2038" y="12610"/>
                </a:cubicBezTo>
                <a:lnTo>
                  <a:pt x="1083" y="13120"/>
                </a:lnTo>
                <a:cubicBezTo>
                  <a:pt x="1592" y="14011"/>
                  <a:pt x="2229" y="14776"/>
                  <a:pt x="2930" y="15412"/>
                </a:cubicBezTo>
                <a:lnTo>
                  <a:pt x="3694" y="14648"/>
                </a:lnTo>
                <a:cubicBezTo>
                  <a:pt x="4586" y="15412"/>
                  <a:pt x="5605" y="15986"/>
                  <a:pt x="6751" y="16304"/>
                </a:cubicBezTo>
                <a:lnTo>
                  <a:pt x="6432" y="17387"/>
                </a:lnTo>
                <a:cubicBezTo>
                  <a:pt x="7197" y="17578"/>
                  <a:pt x="8025" y="17705"/>
                  <a:pt x="8852" y="17705"/>
                </a:cubicBezTo>
                <a:lnTo>
                  <a:pt x="9362" y="17705"/>
                </a:lnTo>
                <a:lnTo>
                  <a:pt x="9298" y="16622"/>
                </a:lnTo>
                <a:cubicBezTo>
                  <a:pt x="10508" y="16559"/>
                  <a:pt x="11591" y="16177"/>
                  <a:pt x="12673" y="15603"/>
                </a:cubicBezTo>
                <a:lnTo>
                  <a:pt x="13183" y="16622"/>
                </a:lnTo>
                <a:cubicBezTo>
                  <a:pt x="14075" y="16113"/>
                  <a:pt x="14839" y="15476"/>
                  <a:pt x="15476" y="14712"/>
                </a:cubicBezTo>
                <a:lnTo>
                  <a:pt x="14711" y="14011"/>
                </a:lnTo>
                <a:cubicBezTo>
                  <a:pt x="15476" y="13120"/>
                  <a:pt x="16049" y="12101"/>
                  <a:pt x="16367" y="10954"/>
                </a:cubicBezTo>
                <a:lnTo>
                  <a:pt x="17450" y="11273"/>
                </a:lnTo>
                <a:cubicBezTo>
                  <a:pt x="17641" y="10509"/>
                  <a:pt x="17768" y="9681"/>
                  <a:pt x="17768" y="8853"/>
                </a:cubicBezTo>
                <a:lnTo>
                  <a:pt x="17768" y="8343"/>
                </a:lnTo>
                <a:lnTo>
                  <a:pt x="16686" y="8407"/>
                </a:lnTo>
                <a:cubicBezTo>
                  <a:pt x="16622" y="7261"/>
                  <a:pt x="16240" y="6115"/>
                  <a:pt x="15667" y="5096"/>
                </a:cubicBezTo>
                <a:lnTo>
                  <a:pt x="16686" y="4522"/>
                </a:lnTo>
                <a:cubicBezTo>
                  <a:pt x="16176" y="3695"/>
                  <a:pt x="15539" y="2867"/>
                  <a:pt x="14775" y="2230"/>
                </a:cubicBezTo>
                <a:lnTo>
                  <a:pt x="14075" y="2994"/>
                </a:lnTo>
                <a:cubicBezTo>
                  <a:pt x="13183" y="2230"/>
                  <a:pt x="12164" y="1657"/>
                  <a:pt x="11018" y="1338"/>
                </a:cubicBezTo>
                <a:lnTo>
                  <a:pt x="11336" y="319"/>
                </a:lnTo>
                <a:cubicBezTo>
                  <a:pt x="10508" y="65"/>
                  <a:pt x="9680" y="1"/>
                  <a:pt x="8852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20"/>
          <p:cNvSpPr/>
          <p:nvPr/>
        </p:nvSpPr>
        <p:spPr>
          <a:xfrm>
            <a:off x="-921343" y="1900120"/>
            <a:ext cx="262734" cy="268902"/>
          </a:xfrm>
          <a:custGeom>
            <a:avLst/>
            <a:gdLst/>
            <a:ahLst/>
            <a:cxnLst/>
            <a:rect l="l" t="t" r="r" b="b"/>
            <a:pathLst>
              <a:path w="12547" h="12419" extrusionOk="0">
                <a:moveTo>
                  <a:pt x="6242" y="2484"/>
                </a:moveTo>
                <a:cubicBezTo>
                  <a:pt x="6624" y="2484"/>
                  <a:pt x="6942" y="2484"/>
                  <a:pt x="7260" y="2611"/>
                </a:cubicBezTo>
                <a:cubicBezTo>
                  <a:pt x="8916" y="3057"/>
                  <a:pt x="9999" y="4522"/>
                  <a:pt x="9999" y="6178"/>
                </a:cubicBezTo>
                <a:cubicBezTo>
                  <a:pt x="9999" y="6560"/>
                  <a:pt x="9935" y="6878"/>
                  <a:pt x="9872" y="7197"/>
                </a:cubicBezTo>
                <a:cubicBezTo>
                  <a:pt x="9426" y="8789"/>
                  <a:pt x="7961" y="9935"/>
                  <a:pt x="6305" y="9935"/>
                </a:cubicBezTo>
                <a:cubicBezTo>
                  <a:pt x="5923" y="9935"/>
                  <a:pt x="5605" y="9871"/>
                  <a:pt x="5286" y="9808"/>
                </a:cubicBezTo>
                <a:cubicBezTo>
                  <a:pt x="3630" y="9298"/>
                  <a:pt x="2548" y="7833"/>
                  <a:pt x="2548" y="6178"/>
                </a:cubicBezTo>
                <a:cubicBezTo>
                  <a:pt x="2548" y="5859"/>
                  <a:pt x="2612" y="5477"/>
                  <a:pt x="2675" y="5159"/>
                </a:cubicBezTo>
                <a:cubicBezTo>
                  <a:pt x="3121" y="3567"/>
                  <a:pt x="4586" y="2484"/>
                  <a:pt x="6242" y="2484"/>
                </a:cubicBezTo>
                <a:close/>
                <a:moveTo>
                  <a:pt x="6242" y="0"/>
                </a:moveTo>
                <a:cubicBezTo>
                  <a:pt x="5859" y="0"/>
                  <a:pt x="5477" y="0"/>
                  <a:pt x="5095" y="64"/>
                </a:cubicBezTo>
                <a:lnTo>
                  <a:pt x="5223" y="828"/>
                </a:lnTo>
                <a:cubicBezTo>
                  <a:pt x="4649" y="956"/>
                  <a:pt x="4140" y="1147"/>
                  <a:pt x="3630" y="1401"/>
                </a:cubicBezTo>
                <a:lnTo>
                  <a:pt x="3248" y="701"/>
                </a:lnTo>
                <a:cubicBezTo>
                  <a:pt x="2357" y="1147"/>
                  <a:pt x="1656" y="1847"/>
                  <a:pt x="1083" y="2675"/>
                </a:cubicBezTo>
                <a:lnTo>
                  <a:pt x="1720" y="3057"/>
                </a:lnTo>
                <a:cubicBezTo>
                  <a:pt x="1338" y="3567"/>
                  <a:pt x="1147" y="4076"/>
                  <a:pt x="956" y="4649"/>
                </a:cubicBezTo>
                <a:lnTo>
                  <a:pt x="255" y="4458"/>
                </a:lnTo>
                <a:lnTo>
                  <a:pt x="255" y="4522"/>
                </a:lnTo>
                <a:cubicBezTo>
                  <a:pt x="128" y="5095"/>
                  <a:pt x="1" y="5668"/>
                  <a:pt x="1" y="6241"/>
                </a:cubicBezTo>
                <a:cubicBezTo>
                  <a:pt x="1" y="6623"/>
                  <a:pt x="64" y="7006"/>
                  <a:pt x="128" y="7388"/>
                </a:cubicBezTo>
                <a:lnTo>
                  <a:pt x="828" y="7260"/>
                </a:lnTo>
                <a:cubicBezTo>
                  <a:pt x="956" y="7833"/>
                  <a:pt x="1147" y="8343"/>
                  <a:pt x="1465" y="8852"/>
                </a:cubicBezTo>
                <a:lnTo>
                  <a:pt x="765" y="9171"/>
                </a:lnTo>
                <a:cubicBezTo>
                  <a:pt x="1274" y="10062"/>
                  <a:pt x="1911" y="10827"/>
                  <a:pt x="2739" y="11336"/>
                </a:cubicBezTo>
                <a:lnTo>
                  <a:pt x="3185" y="10763"/>
                </a:lnTo>
                <a:cubicBezTo>
                  <a:pt x="3630" y="11081"/>
                  <a:pt x="4204" y="11336"/>
                  <a:pt x="4777" y="11463"/>
                </a:cubicBezTo>
                <a:lnTo>
                  <a:pt x="4522" y="12228"/>
                </a:lnTo>
                <a:lnTo>
                  <a:pt x="4586" y="12228"/>
                </a:lnTo>
                <a:cubicBezTo>
                  <a:pt x="5159" y="12355"/>
                  <a:pt x="5732" y="12419"/>
                  <a:pt x="6305" y="12419"/>
                </a:cubicBezTo>
                <a:cubicBezTo>
                  <a:pt x="6751" y="12419"/>
                  <a:pt x="7133" y="12419"/>
                  <a:pt x="7515" y="12291"/>
                </a:cubicBezTo>
                <a:lnTo>
                  <a:pt x="7388" y="11591"/>
                </a:lnTo>
                <a:cubicBezTo>
                  <a:pt x="7961" y="11463"/>
                  <a:pt x="8470" y="11272"/>
                  <a:pt x="8980" y="11018"/>
                </a:cubicBezTo>
                <a:lnTo>
                  <a:pt x="9362" y="11654"/>
                </a:lnTo>
                <a:cubicBezTo>
                  <a:pt x="10190" y="11145"/>
                  <a:pt x="10954" y="10508"/>
                  <a:pt x="11464" y="9680"/>
                </a:cubicBezTo>
                <a:lnTo>
                  <a:pt x="10890" y="9234"/>
                </a:lnTo>
                <a:cubicBezTo>
                  <a:pt x="11209" y="8789"/>
                  <a:pt x="11464" y="8216"/>
                  <a:pt x="11591" y="7642"/>
                </a:cubicBezTo>
                <a:lnTo>
                  <a:pt x="12292" y="7897"/>
                </a:lnTo>
                <a:cubicBezTo>
                  <a:pt x="12483" y="7388"/>
                  <a:pt x="12546" y="6751"/>
                  <a:pt x="12546" y="6178"/>
                </a:cubicBezTo>
                <a:cubicBezTo>
                  <a:pt x="12546" y="5796"/>
                  <a:pt x="12483" y="5413"/>
                  <a:pt x="12419" y="5031"/>
                </a:cubicBezTo>
                <a:lnTo>
                  <a:pt x="11718" y="5159"/>
                </a:lnTo>
                <a:cubicBezTo>
                  <a:pt x="11591" y="4586"/>
                  <a:pt x="11400" y="4076"/>
                  <a:pt x="11082" y="3567"/>
                </a:cubicBezTo>
                <a:lnTo>
                  <a:pt x="11782" y="3185"/>
                </a:lnTo>
                <a:cubicBezTo>
                  <a:pt x="11273" y="2357"/>
                  <a:pt x="10572" y="1592"/>
                  <a:pt x="9808" y="1019"/>
                </a:cubicBezTo>
                <a:lnTo>
                  <a:pt x="9362" y="1656"/>
                </a:lnTo>
                <a:cubicBezTo>
                  <a:pt x="8853" y="1338"/>
                  <a:pt x="8343" y="1083"/>
                  <a:pt x="7770" y="956"/>
                </a:cubicBezTo>
                <a:lnTo>
                  <a:pt x="7961" y="191"/>
                </a:lnTo>
                <a:cubicBezTo>
                  <a:pt x="7452" y="64"/>
                  <a:pt x="6878" y="0"/>
                  <a:pt x="6242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20"/>
          <p:cNvSpPr/>
          <p:nvPr/>
        </p:nvSpPr>
        <p:spPr>
          <a:xfrm>
            <a:off x="1757812" y="1937341"/>
            <a:ext cx="861493" cy="34492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20"/>
          <p:cNvSpPr/>
          <p:nvPr/>
        </p:nvSpPr>
        <p:spPr>
          <a:xfrm>
            <a:off x="1757812" y="2055932"/>
            <a:ext cx="861493" cy="34492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20"/>
          <p:cNvSpPr/>
          <p:nvPr/>
        </p:nvSpPr>
        <p:spPr>
          <a:xfrm>
            <a:off x="1757812" y="2174522"/>
            <a:ext cx="861493" cy="34492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0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20"/>
          <p:cNvSpPr/>
          <p:nvPr/>
        </p:nvSpPr>
        <p:spPr>
          <a:xfrm>
            <a:off x="1757812" y="2413068"/>
            <a:ext cx="861493" cy="34492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20"/>
          <p:cNvSpPr/>
          <p:nvPr/>
        </p:nvSpPr>
        <p:spPr>
          <a:xfrm>
            <a:off x="1757812" y="2531659"/>
            <a:ext cx="861493" cy="34492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20"/>
          <p:cNvSpPr/>
          <p:nvPr/>
        </p:nvSpPr>
        <p:spPr>
          <a:xfrm>
            <a:off x="1757812" y="2768840"/>
            <a:ext cx="861493" cy="34492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0"/>
                </a:moveTo>
                <a:lnTo>
                  <a:pt x="1" y="1592"/>
                </a:lnTo>
                <a:lnTo>
                  <a:pt x="41140" y="1592"/>
                </a:lnTo>
                <a:lnTo>
                  <a:pt x="4114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20"/>
          <p:cNvSpPr/>
          <p:nvPr/>
        </p:nvSpPr>
        <p:spPr>
          <a:xfrm>
            <a:off x="1757812" y="2887431"/>
            <a:ext cx="861493" cy="34492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0"/>
                </a:moveTo>
                <a:lnTo>
                  <a:pt x="1" y="1592"/>
                </a:lnTo>
                <a:lnTo>
                  <a:pt x="41140" y="1592"/>
                </a:lnTo>
                <a:lnTo>
                  <a:pt x="4114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20"/>
          <p:cNvSpPr/>
          <p:nvPr/>
        </p:nvSpPr>
        <p:spPr>
          <a:xfrm>
            <a:off x="1757812" y="3124591"/>
            <a:ext cx="861493" cy="34492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20"/>
          <p:cNvSpPr/>
          <p:nvPr/>
        </p:nvSpPr>
        <p:spPr>
          <a:xfrm>
            <a:off x="68182" y="1937341"/>
            <a:ext cx="1488248" cy="34492"/>
          </a:xfrm>
          <a:custGeom>
            <a:avLst/>
            <a:gdLst/>
            <a:ahLst/>
            <a:cxnLst/>
            <a:rect l="l" t="t" r="r" b="b"/>
            <a:pathLst>
              <a:path w="71072" h="1593" extrusionOk="0">
                <a:moveTo>
                  <a:pt x="0" y="1"/>
                </a:moveTo>
                <a:lnTo>
                  <a:pt x="0" y="1593"/>
                </a:lnTo>
                <a:lnTo>
                  <a:pt x="71071" y="1593"/>
                </a:lnTo>
                <a:lnTo>
                  <a:pt x="7107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20"/>
          <p:cNvSpPr/>
          <p:nvPr/>
        </p:nvSpPr>
        <p:spPr>
          <a:xfrm>
            <a:off x="68182" y="2055932"/>
            <a:ext cx="1488248" cy="34492"/>
          </a:xfrm>
          <a:custGeom>
            <a:avLst/>
            <a:gdLst/>
            <a:ahLst/>
            <a:cxnLst/>
            <a:rect l="l" t="t" r="r" b="b"/>
            <a:pathLst>
              <a:path w="71072" h="1593" extrusionOk="0">
                <a:moveTo>
                  <a:pt x="0" y="1"/>
                </a:moveTo>
                <a:lnTo>
                  <a:pt x="0" y="1593"/>
                </a:lnTo>
                <a:lnTo>
                  <a:pt x="71071" y="1593"/>
                </a:lnTo>
                <a:lnTo>
                  <a:pt x="7107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20"/>
          <p:cNvSpPr/>
          <p:nvPr/>
        </p:nvSpPr>
        <p:spPr>
          <a:xfrm>
            <a:off x="68182" y="2294477"/>
            <a:ext cx="1001497" cy="34514"/>
          </a:xfrm>
          <a:custGeom>
            <a:avLst/>
            <a:gdLst/>
            <a:ahLst/>
            <a:cxnLst/>
            <a:rect l="l" t="t" r="r" b="b"/>
            <a:pathLst>
              <a:path w="47827" h="1594" extrusionOk="0">
                <a:moveTo>
                  <a:pt x="0" y="1"/>
                </a:moveTo>
                <a:lnTo>
                  <a:pt x="0" y="1593"/>
                </a:lnTo>
                <a:lnTo>
                  <a:pt x="47827" y="1593"/>
                </a:lnTo>
                <a:lnTo>
                  <a:pt x="4782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20"/>
          <p:cNvSpPr/>
          <p:nvPr/>
        </p:nvSpPr>
        <p:spPr>
          <a:xfrm>
            <a:off x="1857825" y="1697410"/>
            <a:ext cx="612118" cy="103456"/>
          </a:xfrm>
          <a:custGeom>
            <a:avLst/>
            <a:gdLst/>
            <a:ahLst/>
            <a:cxnLst/>
            <a:rect l="l" t="t" r="r" b="b"/>
            <a:pathLst>
              <a:path w="29232" h="4778" extrusionOk="0">
                <a:moveTo>
                  <a:pt x="1" y="1"/>
                </a:moveTo>
                <a:lnTo>
                  <a:pt x="1" y="4777"/>
                </a:lnTo>
                <a:lnTo>
                  <a:pt x="29232" y="4777"/>
                </a:lnTo>
                <a:lnTo>
                  <a:pt x="2923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20"/>
          <p:cNvSpPr/>
          <p:nvPr/>
        </p:nvSpPr>
        <p:spPr>
          <a:xfrm>
            <a:off x="506928" y="1697410"/>
            <a:ext cx="610778" cy="103456"/>
          </a:xfrm>
          <a:custGeom>
            <a:avLst/>
            <a:gdLst/>
            <a:ahLst/>
            <a:cxnLst/>
            <a:rect l="l" t="t" r="r" b="b"/>
            <a:pathLst>
              <a:path w="29168" h="4778" extrusionOk="0">
                <a:moveTo>
                  <a:pt x="0" y="1"/>
                </a:moveTo>
                <a:lnTo>
                  <a:pt x="0" y="4777"/>
                </a:lnTo>
                <a:lnTo>
                  <a:pt x="29167" y="4777"/>
                </a:lnTo>
                <a:lnTo>
                  <a:pt x="2916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20"/>
          <p:cNvSpPr/>
          <p:nvPr/>
        </p:nvSpPr>
        <p:spPr>
          <a:xfrm>
            <a:off x="-1326752" y="2858460"/>
            <a:ext cx="641455" cy="1343083"/>
          </a:xfrm>
          <a:custGeom>
            <a:avLst/>
            <a:gdLst/>
            <a:ahLst/>
            <a:cxnLst/>
            <a:rect l="l" t="t" r="r" b="b"/>
            <a:pathLst>
              <a:path w="30633" h="62029" extrusionOk="0">
                <a:moveTo>
                  <a:pt x="17705" y="42924"/>
                </a:moveTo>
                <a:lnTo>
                  <a:pt x="17705" y="60437"/>
                </a:lnTo>
                <a:lnTo>
                  <a:pt x="12928" y="60437"/>
                </a:lnTo>
                <a:lnTo>
                  <a:pt x="12928" y="42924"/>
                </a:lnTo>
                <a:close/>
                <a:moveTo>
                  <a:pt x="15348" y="1"/>
                </a:moveTo>
                <a:cubicBezTo>
                  <a:pt x="7133" y="1"/>
                  <a:pt x="446" y="6496"/>
                  <a:pt x="192" y="14712"/>
                </a:cubicBezTo>
                <a:cubicBezTo>
                  <a:pt x="1" y="22927"/>
                  <a:pt x="6369" y="29741"/>
                  <a:pt x="14521" y="30187"/>
                </a:cubicBezTo>
                <a:lnTo>
                  <a:pt x="14521" y="41332"/>
                </a:lnTo>
                <a:lnTo>
                  <a:pt x="12164" y="41332"/>
                </a:lnTo>
                <a:cubicBezTo>
                  <a:pt x="11718" y="41332"/>
                  <a:pt x="11336" y="41714"/>
                  <a:pt x="11336" y="42159"/>
                </a:cubicBezTo>
                <a:lnTo>
                  <a:pt x="11336" y="61265"/>
                </a:lnTo>
                <a:cubicBezTo>
                  <a:pt x="11336" y="61710"/>
                  <a:pt x="11718" y="62029"/>
                  <a:pt x="12164" y="62029"/>
                </a:cubicBezTo>
                <a:lnTo>
                  <a:pt x="18533" y="62029"/>
                </a:lnTo>
                <a:cubicBezTo>
                  <a:pt x="18978" y="62029"/>
                  <a:pt x="19297" y="61710"/>
                  <a:pt x="19297" y="61265"/>
                </a:cubicBezTo>
                <a:lnTo>
                  <a:pt x="19297" y="42159"/>
                </a:lnTo>
                <a:cubicBezTo>
                  <a:pt x="19297" y="41714"/>
                  <a:pt x="18978" y="41332"/>
                  <a:pt x="18533" y="41332"/>
                </a:cubicBezTo>
                <a:lnTo>
                  <a:pt x="16113" y="41332"/>
                </a:lnTo>
                <a:lnTo>
                  <a:pt x="16113" y="30187"/>
                </a:lnTo>
                <a:cubicBezTo>
                  <a:pt x="24328" y="29741"/>
                  <a:pt x="30633" y="22927"/>
                  <a:pt x="30442" y="14712"/>
                </a:cubicBezTo>
                <a:cubicBezTo>
                  <a:pt x="30250" y="6496"/>
                  <a:pt x="23500" y="1"/>
                  <a:pt x="15348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20"/>
          <p:cNvSpPr/>
          <p:nvPr/>
        </p:nvSpPr>
        <p:spPr>
          <a:xfrm>
            <a:off x="-1038694" y="3805779"/>
            <a:ext cx="66694" cy="344751"/>
          </a:xfrm>
          <a:custGeom>
            <a:avLst/>
            <a:gdLst/>
            <a:ahLst/>
            <a:cxnLst/>
            <a:rect l="l" t="t" r="r" b="b"/>
            <a:pathLst>
              <a:path w="3185" h="15922" extrusionOk="0">
                <a:moveTo>
                  <a:pt x="0" y="1"/>
                </a:moveTo>
                <a:lnTo>
                  <a:pt x="0" y="15922"/>
                </a:lnTo>
                <a:lnTo>
                  <a:pt x="3185" y="15922"/>
                </a:lnTo>
                <a:lnTo>
                  <a:pt x="3185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20"/>
          <p:cNvSpPr/>
          <p:nvPr/>
        </p:nvSpPr>
        <p:spPr>
          <a:xfrm>
            <a:off x="38823" y="518452"/>
            <a:ext cx="1072191" cy="384722"/>
          </a:xfrm>
          <a:custGeom>
            <a:avLst/>
            <a:gdLst/>
            <a:ahLst/>
            <a:cxnLst/>
            <a:rect l="l" t="t" r="r" b="b"/>
            <a:pathLst>
              <a:path w="51203" h="17768" extrusionOk="0">
                <a:moveTo>
                  <a:pt x="49611" y="1592"/>
                </a:moveTo>
                <a:lnTo>
                  <a:pt x="49611" y="16176"/>
                </a:lnTo>
                <a:lnTo>
                  <a:pt x="1593" y="16176"/>
                </a:lnTo>
                <a:lnTo>
                  <a:pt x="1593" y="1592"/>
                </a:lnTo>
                <a:close/>
                <a:moveTo>
                  <a:pt x="1" y="0"/>
                </a:moveTo>
                <a:lnTo>
                  <a:pt x="1" y="17768"/>
                </a:lnTo>
                <a:lnTo>
                  <a:pt x="51203" y="17768"/>
                </a:lnTo>
                <a:lnTo>
                  <a:pt x="5120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20"/>
          <p:cNvSpPr/>
          <p:nvPr/>
        </p:nvSpPr>
        <p:spPr>
          <a:xfrm>
            <a:off x="2291252" y="251975"/>
            <a:ext cx="961502" cy="332669"/>
          </a:xfrm>
          <a:custGeom>
            <a:avLst/>
            <a:gdLst/>
            <a:ahLst/>
            <a:cxnLst/>
            <a:rect l="l" t="t" r="r" b="b"/>
            <a:pathLst>
              <a:path w="45917" h="15364" extrusionOk="0">
                <a:moveTo>
                  <a:pt x="18787" y="1927"/>
                </a:moveTo>
                <a:lnTo>
                  <a:pt x="18787" y="1927"/>
                </a:lnTo>
                <a:cubicBezTo>
                  <a:pt x="15539" y="5557"/>
                  <a:pt x="18150" y="11288"/>
                  <a:pt x="22990" y="11288"/>
                </a:cubicBezTo>
                <a:cubicBezTo>
                  <a:pt x="27830" y="11288"/>
                  <a:pt x="30377" y="5557"/>
                  <a:pt x="27193" y="1927"/>
                </a:cubicBezTo>
                <a:lnTo>
                  <a:pt x="27193" y="1927"/>
                </a:lnTo>
                <a:cubicBezTo>
                  <a:pt x="27639" y="1990"/>
                  <a:pt x="28149" y="2054"/>
                  <a:pt x="28594" y="2118"/>
                </a:cubicBezTo>
                <a:cubicBezTo>
                  <a:pt x="31396" y="6512"/>
                  <a:pt x="28212" y="12307"/>
                  <a:pt x="22990" y="12307"/>
                </a:cubicBezTo>
                <a:cubicBezTo>
                  <a:pt x="17768" y="12307"/>
                  <a:pt x="14584" y="6512"/>
                  <a:pt x="17386" y="2118"/>
                </a:cubicBezTo>
                <a:cubicBezTo>
                  <a:pt x="17832" y="2054"/>
                  <a:pt x="18278" y="1990"/>
                  <a:pt x="18787" y="1927"/>
                </a:cubicBezTo>
                <a:close/>
                <a:moveTo>
                  <a:pt x="30569" y="2500"/>
                </a:moveTo>
                <a:cubicBezTo>
                  <a:pt x="35026" y="3455"/>
                  <a:pt x="39293" y="5238"/>
                  <a:pt x="43114" y="7722"/>
                </a:cubicBezTo>
                <a:cubicBezTo>
                  <a:pt x="37641" y="11329"/>
                  <a:pt x="31317" y="13418"/>
                  <a:pt x="24736" y="13692"/>
                </a:cubicBezTo>
                <a:lnTo>
                  <a:pt x="24736" y="13692"/>
                </a:lnTo>
                <a:cubicBezTo>
                  <a:pt x="29704" y="12588"/>
                  <a:pt x="32491" y="7212"/>
                  <a:pt x="30569" y="2500"/>
                </a:cubicBezTo>
                <a:close/>
                <a:moveTo>
                  <a:pt x="15348" y="2500"/>
                </a:moveTo>
                <a:lnTo>
                  <a:pt x="15348" y="2500"/>
                </a:lnTo>
                <a:cubicBezTo>
                  <a:pt x="13310" y="7340"/>
                  <a:pt x="16367" y="12880"/>
                  <a:pt x="21589" y="13772"/>
                </a:cubicBezTo>
                <a:cubicBezTo>
                  <a:pt x="14902" y="13517"/>
                  <a:pt x="8406" y="11415"/>
                  <a:pt x="2802" y="7722"/>
                </a:cubicBezTo>
                <a:cubicBezTo>
                  <a:pt x="6623" y="5174"/>
                  <a:pt x="10890" y="3455"/>
                  <a:pt x="15348" y="2500"/>
                </a:cubicBezTo>
                <a:close/>
                <a:moveTo>
                  <a:pt x="22958" y="0"/>
                </a:moveTo>
                <a:cubicBezTo>
                  <a:pt x="22608" y="0"/>
                  <a:pt x="22258" y="48"/>
                  <a:pt x="21907" y="143"/>
                </a:cubicBezTo>
                <a:cubicBezTo>
                  <a:pt x="14393" y="334"/>
                  <a:pt x="7069" y="2754"/>
                  <a:pt x="892" y="7085"/>
                </a:cubicBezTo>
                <a:lnTo>
                  <a:pt x="0" y="7722"/>
                </a:lnTo>
                <a:lnTo>
                  <a:pt x="892" y="8359"/>
                </a:lnTo>
                <a:cubicBezTo>
                  <a:pt x="7388" y="12944"/>
                  <a:pt x="15030" y="15364"/>
                  <a:pt x="22926" y="15364"/>
                </a:cubicBezTo>
                <a:cubicBezTo>
                  <a:pt x="30823" y="15364"/>
                  <a:pt x="38529" y="12944"/>
                  <a:pt x="44961" y="8359"/>
                </a:cubicBezTo>
                <a:lnTo>
                  <a:pt x="45916" y="7722"/>
                </a:lnTo>
                <a:lnTo>
                  <a:pt x="44961" y="7085"/>
                </a:lnTo>
                <a:cubicBezTo>
                  <a:pt x="38847" y="2754"/>
                  <a:pt x="31524" y="334"/>
                  <a:pt x="24009" y="143"/>
                </a:cubicBezTo>
                <a:cubicBezTo>
                  <a:pt x="23659" y="48"/>
                  <a:pt x="23309" y="0"/>
                  <a:pt x="2295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20"/>
          <p:cNvSpPr/>
          <p:nvPr/>
        </p:nvSpPr>
        <p:spPr>
          <a:xfrm>
            <a:off x="-630625" y="2213129"/>
            <a:ext cx="204060" cy="180517"/>
          </a:xfrm>
          <a:custGeom>
            <a:avLst/>
            <a:gdLst/>
            <a:ahLst/>
            <a:cxnLst/>
            <a:rect l="l" t="t" r="r" b="b"/>
            <a:pathLst>
              <a:path w="9745" h="8337" extrusionOk="0">
                <a:moveTo>
                  <a:pt x="5559" y="1576"/>
                </a:moveTo>
                <a:cubicBezTo>
                  <a:pt x="6878" y="1576"/>
                  <a:pt x="8152" y="2615"/>
                  <a:pt x="8152" y="4204"/>
                </a:cubicBezTo>
                <a:cubicBezTo>
                  <a:pt x="8152" y="5605"/>
                  <a:pt x="7006" y="6751"/>
                  <a:pt x="5541" y="6751"/>
                </a:cubicBezTo>
                <a:cubicBezTo>
                  <a:pt x="3248" y="6751"/>
                  <a:pt x="2102" y="3949"/>
                  <a:pt x="3758" y="2357"/>
                </a:cubicBezTo>
                <a:cubicBezTo>
                  <a:pt x="4276" y="1818"/>
                  <a:pt x="4923" y="1576"/>
                  <a:pt x="5559" y="1576"/>
                </a:cubicBezTo>
                <a:close/>
                <a:moveTo>
                  <a:pt x="5541" y="1"/>
                </a:moveTo>
                <a:cubicBezTo>
                  <a:pt x="1847" y="1"/>
                  <a:pt x="1" y="4458"/>
                  <a:pt x="2612" y="7070"/>
                </a:cubicBezTo>
                <a:cubicBezTo>
                  <a:pt x="3467" y="7945"/>
                  <a:pt x="4527" y="8336"/>
                  <a:pt x="5566" y="8336"/>
                </a:cubicBezTo>
                <a:cubicBezTo>
                  <a:pt x="7699" y="8336"/>
                  <a:pt x="9744" y="6688"/>
                  <a:pt x="9744" y="4204"/>
                </a:cubicBezTo>
                <a:cubicBezTo>
                  <a:pt x="9744" y="1847"/>
                  <a:pt x="7897" y="1"/>
                  <a:pt x="5541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20"/>
          <p:cNvSpPr/>
          <p:nvPr/>
        </p:nvSpPr>
        <p:spPr>
          <a:xfrm>
            <a:off x="2099206" y="1442040"/>
            <a:ext cx="204060" cy="180928"/>
          </a:xfrm>
          <a:custGeom>
            <a:avLst/>
            <a:gdLst/>
            <a:ahLst/>
            <a:cxnLst/>
            <a:rect l="l" t="t" r="r" b="b"/>
            <a:pathLst>
              <a:path w="9745" h="8356" extrusionOk="0">
                <a:moveTo>
                  <a:pt x="4034" y="1603"/>
                </a:moveTo>
                <a:cubicBezTo>
                  <a:pt x="4070" y="1603"/>
                  <a:pt x="4105" y="1604"/>
                  <a:pt x="4140" y="1605"/>
                </a:cubicBezTo>
                <a:cubicBezTo>
                  <a:pt x="6433" y="1605"/>
                  <a:pt x="7579" y="4344"/>
                  <a:pt x="5987" y="6000"/>
                </a:cubicBezTo>
                <a:cubicBezTo>
                  <a:pt x="5456" y="6531"/>
                  <a:pt x="4813" y="6767"/>
                  <a:pt x="4185" y="6767"/>
                </a:cubicBezTo>
                <a:cubicBezTo>
                  <a:pt x="2856" y="6767"/>
                  <a:pt x="1593" y="5710"/>
                  <a:pt x="1593" y="4153"/>
                </a:cubicBezTo>
                <a:cubicBezTo>
                  <a:pt x="1593" y="2787"/>
                  <a:pt x="2682" y="1603"/>
                  <a:pt x="4034" y="1603"/>
                </a:cubicBezTo>
                <a:close/>
                <a:moveTo>
                  <a:pt x="4189" y="0"/>
                </a:moveTo>
                <a:cubicBezTo>
                  <a:pt x="2041" y="0"/>
                  <a:pt x="1" y="1654"/>
                  <a:pt x="1" y="4153"/>
                </a:cubicBezTo>
                <a:cubicBezTo>
                  <a:pt x="1" y="6509"/>
                  <a:pt x="1848" y="8356"/>
                  <a:pt x="4140" y="8356"/>
                </a:cubicBezTo>
                <a:cubicBezTo>
                  <a:pt x="7898" y="8356"/>
                  <a:pt x="9744" y="3834"/>
                  <a:pt x="7133" y="1223"/>
                </a:cubicBezTo>
                <a:cubicBezTo>
                  <a:pt x="6268" y="379"/>
                  <a:pt x="5216" y="0"/>
                  <a:pt x="418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20"/>
          <p:cNvSpPr/>
          <p:nvPr/>
        </p:nvSpPr>
        <p:spPr>
          <a:xfrm>
            <a:off x="2931363" y="2394425"/>
            <a:ext cx="165384" cy="145526"/>
          </a:xfrm>
          <a:custGeom>
            <a:avLst/>
            <a:gdLst/>
            <a:ahLst/>
            <a:cxnLst/>
            <a:rect l="l" t="t" r="r" b="b"/>
            <a:pathLst>
              <a:path w="7898" h="6721" extrusionOk="0">
                <a:moveTo>
                  <a:pt x="4472" y="0"/>
                </a:moveTo>
                <a:cubicBezTo>
                  <a:pt x="3635" y="0"/>
                  <a:pt x="2785" y="307"/>
                  <a:pt x="2102" y="989"/>
                </a:cubicBezTo>
                <a:cubicBezTo>
                  <a:pt x="1" y="3091"/>
                  <a:pt x="1465" y="6721"/>
                  <a:pt x="4522" y="6721"/>
                </a:cubicBezTo>
                <a:cubicBezTo>
                  <a:pt x="6369" y="6721"/>
                  <a:pt x="7897" y="5256"/>
                  <a:pt x="7897" y="3345"/>
                </a:cubicBezTo>
                <a:cubicBezTo>
                  <a:pt x="7897" y="1324"/>
                  <a:pt x="6213" y="0"/>
                  <a:pt x="4472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20"/>
          <p:cNvSpPr/>
          <p:nvPr/>
        </p:nvSpPr>
        <p:spPr>
          <a:xfrm>
            <a:off x="665616" y="4231186"/>
            <a:ext cx="165384" cy="146869"/>
          </a:xfrm>
          <a:custGeom>
            <a:avLst/>
            <a:gdLst/>
            <a:ahLst/>
            <a:cxnLst/>
            <a:rect l="l" t="t" r="r" b="b"/>
            <a:pathLst>
              <a:path w="7898" h="6783" extrusionOk="0">
                <a:moveTo>
                  <a:pt x="4464" y="0"/>
                </a:moveTo>
                <a:cubicBezTo>
                  <a:pt x="3629" y="0"/>
                  <a:pt x="2782" y="307"/>
                  <a:pt x="2102" y="987"/>
                </a:cubicBezTo>
                <a:cubicBezTo>
                  <a:pt x="0" y="3089"/>
                  <a:pt x="1465" y="6782"/>
                  <a:pt x="4522" y="6782"/>
                </a:cubicBezTo>
                <a:cubicBezTo>
                  <a:pt x="6369" y="6782"/>
                  <a:pt x="7897" y="5254"/>
                  <a:pt x="7897" y="3407"/>
                </a:cubicBezTo>
                <a:cubicBezTo>
                  <a:pt x="7897" y="1340"/>
                  <a:pt x="6207" y="0"/>
                  <a:pt x="446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20"/>
          <p:cNvSpPr/>
          <p:nvPr/>
        </p:nvSpPr>
        <p:spPr>
          <a:xfrm>
            <a:off x="3430125" y="843478"/>
            <a:ext cx="164044" cy="146566"/>
          </a:xfrm>
          <a:custGeom>
            <a:avLst/>
            <a:gdLst/>
            <a:ahLst/>
            <a:cxnLst/>
            <a:rect l="l" t="t" r="r" b="b"/>
            <a:pathLst>
              <a:path w="7834" h="6769" extrusionOk="0">
                <a:moveTo>
                  <a:pt x="4420" y="0"/>
                </a:moveTo>
                <a:cubicBezTo>
                  <a:pt x="3604" y="0"/>
                  <a:pt x="2774" y="301"/>
                  <a:pt x="2102" y="974"/>
                </a:cubicBezTo>
                <a:cubicBezTo>
                  <a:pt x="0" y="3139"/>
                  <a:pt x="1465" y="6769"/>
                  <a:pt x="4458" y="6769"/>
                </a:cubicBezTo>
                <a:cubicBezTo>
                  <a:pt x="6369" y="6769"/>
                  <a:pt x="7833" y="5241"/>
                  <a:pt x="7833" y="3394"/>
                </a:cubicBezTo>
                <a:cubicBezTo>
                  <a:pt x="7833" y="1358"/>
                  <a:pt x="6155" y="0"/>
                  <a:pt x="442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20"/>
          <p:cNvSpPr/>
          <p:nvPr/>
        </p:nvSpPr>
        <p:spPr>
          <a:xfrm>
            <a:off x="1083024" y="3962954"/>
            <a:ext cx="241019" cy="180041"/>
          </a:xfrm>
          <a:custGeom>
            <a:avLst/>
            <a:gdLst/>
            <a:ahLst/>
            <a:cxnLst/>
            <a:rect l="l" t="t" r="r" b="b"/>
            <a:pathLst>
              <a:path w="11510" h="8315" extrusionOk="0">
                <a:moveTo>
                  <a:pt x="6004" y="1555"/>
                </a:moveTo>
                <a:cubicBezTo>
                  <a:pt x="7334" y="1555"/>
                  <a:pt x="8598" y="2583"/>
                  <a:pt x="8598" y="4141"/>
                </a:cubicBezTo>
                <a:cubicBezTo>
                  <a:pt x="8598" y="5542"/>
                  <a:pt x="7452" y="6688"/>
                  <a:pt x="6051" y="6752"/>
                </a:cubicBezTo>
                <a:cubicBezTo>
                  <a:pt x="3758" y="6752"/>
                  <a:pt x="2612" y="3950"/>
                  <a:pt x="4204" y="2294"/>
                </a:cubicBezTo>
                <a:cubicBezTo>
                  <a:pt x="4734" y="1784"/>
                  <a:pt x="5377" y="1555"/>
                  <a:pt x="6004" y="1555"/>
                </a:cubicBezTo>
                <a:close/>
                <a:moveTo>
                  <a:pt x="6130" y="1"/>
                </a:moveTo>
                <a:cubicBezTo>
                  <a:pt x="6104" y="1"/>
                  <a:pt x="6077" y="1"/>
                  <a:pt x="6051" y="2"/>
                </a:cubicBezTo>
                <a:cubicBezTo>
                  <a:pt x="4013" y="2"/>
                  <a:pt x="2293" y="1403"/>
                  <a:pt x="1975" y="3377"/>
                </a:cubicBezTo>
                <a:lnTo>
                  <a:pt x="1083" y="3377"/>
                </a:lnTo>
                <a:cubicBezTo>
                  <a:pt x="1" y="3377"/>
                  <a:pt x="1" y="4969"/>
                  <a:pt x="1083" y="4969"/>
                </a:cubicBezTo>
                <a:lnTo>
                  <a:pt x="1975" y="4969"/>
                </a:lnTo>
                <a:cubicBezTo>
                  <a:pt x="2367" y="7090"/>
                  <a:pt x="4189" y="8314"/>
                  <a:pt x="6051" y="8314"/>
                </a:cubicBezTo>
                <a:cubicBezTo>
                  <a:pt x="7208" y="8314"/>
                  <a:pt x="8380" y="7841"/>
                  <a:pt x="9235" y="6816"/>
                </a:cubicBezTo>
                <a:cubicBezTo>
                  <a:pt x="11510" y="4098"/>
                  <a:pt x="9583" y="1"/>
                  <a:pt x="613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20"/>
          <p:cNvSpPr/>
          <p:nvPr/>
        </p:nvSpPr>
        <p:spPr>
          <a:xfrm>
            <a:off x="-599947" y="2426861"/>
            <a:ext cx="170703" cy="1264484"/>
          </a:xfrm>
          <a:custGeom>
            <a:avLst/>
            <a:gdLst/>
            <a:ahLst/>
            <a:cxnLst/>
            <a:rect l="l" t="t" r="r" b="b"/>
            <a:pathLst>
              <a:path w="8152" h="58399" extrusionOk="0">
                <a:moveTo>
                  <a:pt x="5859" y="13438"/>
                </a:moveTo>
                <a:lnTo>
                  <a:pt x="6369" y="20634"/>
                </a:lnTo>
                <a:lnTo>
                  <a:pt x="1783" y="20634"/>
                </a:lnTo>
                <a:lnTo>
                  <a:pt x="2293" y="13438"/>
                </a:lnTo>
                <a:close/>
                <a:moveTo>
                  <a:pt x="4076" y="1"/>
                </a:moveTo>
                <a:lnTo>
                  <a:pt x="3376" y="1593"/>
                </a:lnTo>
                <a:cubicBezTo>
                  <a:pt x="2611" y="3312"/>
                  <a:pt x="0" y="8980"/>
                  <a:pt x="0" y="10254"/>
                </a:cubicBezTo>
                <a:cubicBezTo>
                  <a:pt x="64" y="11082"/>
                  <a:pt x="319" y="11909"/>
                  <a:pt x="765" y="12610"/>
                </a:cubicBezTo>
                <a:lnTo>
                  <a:pt x="191" y="20634"/>
                </a:lnTo>
                <a:lnTo>
                  <a:pt x="128" y="20634"/>
                </a:lnTo>
                <a:lnTo>
                  <a:pt x="128" y="21462"/>
                </a:lnTo>
                <a:lnTo>
                  <a:pt x="64" y="22226"/>
                </a:lnTo>
                <a:lnTo>
                  <a:pt x="128" y="22226"/>
                </a:lnTo>
                <a:lnTo>
                  <a:pt x="765" y="58399"/>
                </a:lnTo>
                <a:lnTo>
                  <a:pt x="7388" y="58399"/>
                </a:lnTo>
                <a:lnTo>
                  <a:pt x="8025" y="22163"/>
                </a:lnTo>
                <a:lnTo>
                  <a:pt x="8088" y="22163"/>
                </a:lnTo>
                <a:lnTo>
                  <a:pt x="8025" y="21398"/>
                </a:lnTo>
                <a:lnTo>
                  <a:pt x="8025" y="20571"/>
                </a:lnTo>
                <a:lnTo>
                  <a:pt x="7961" y="20571"/>
                </a:lnTo>
                <a:lnTo>
                  <a:pt x="7388" y="12546"/>
                </a:lnTo>
                <a:cubicBezTo>
                  <a:pt x="7833" y="11846"/>
                  <a:pt x="8088" y="11018"/>
                  <a:pt x="8152" y="10254"/>
                </a:cubicBezTo>
                <a:cubicBezTo>
                  <a:pt x="8152" y="8980"/>
                  <a:pt x="5605" y="3312"/>
                  <a:pt x="4840" y="1593"/>
                </a:cubicBezTo>
                <a:lnTo>
                  <a:pt x="4076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20"/>
          <p:cNvSpPr/>
          <p:nvPr/>
        </p:nvSpPr>
        <p:spPr>
          <a:xfrm>
            <a:off x="3140727" y="1708452"/>
            <a:ext cx="680131" cy="646739"/>
          </a:xfrm>
          <a:custGeom>
            <a:avLst/>
            <a:gdLst/>
            <a:ahLst/>
            <a:cxnLst/>
            <a:rect l="l" t="t" r="r" b="b"/>
            <a:pathLst>
              <a:path w="32480" h="29869" extrusionOk="0">
                <a:moveTo>
                  <a:pt x="27258" y="1592"/>
                </a:moveTo>
                <a:cubicBezTo>
                  <a:pt x="29232" y="1592"/>
                  <a:pt x="30888" y="3248"/>
                  <a:pt x="30888" y="5222"/>
                </a:cubicBezTo>
                <a:lnTo>
                  <a:pt x="30888" y="16112"/>
                </a:lnTo>
                <a:cubicBezTo>
                  <a:pt x="30888" y="18086"/>
                  <a:pt x="29232" y="19679"/>
                  <a:pt x="27258" y="19679"/>
                </a:cubicBezTo>
                <a:lnTo>
                  <a:pt x="24328" y="19679"/>
                </a:lnTo>
                <a:lnTo>
                  <a:pt x="18151" y="25856"/>
                </a:lnTo>
                <a:lnTo>
                  <a:pt x="18406" y="19679"/>
                </a:lnTo>
                <a:lnTo>
                  <a:pt x="5223" y="19679"/>
                </a:lnTo>
                <a:cubicBezTo>
                  <a:pt x="3249" y="19679"/>
                  <a:pt x="1593" y="18086"/>
                  <a:pt x="1593" y="16112"/>
                </a:cubicBezTo>
                <a:lnTo>
                  <a:pt x="1593" y="5222"/>
                </a:lnTo>
                <a:cubicBezTo>
                  <a:pt x="1593" y="3248"/>
                  <a:pt x="3249" y="1592"/>
                  <a:pt x="5223" y="1592"/>
                </a:cubicBezTo>
                <a:close/>
                <a:moveTo>
                  <a:pt x="5223" y="0"/>
                </a:moveTo>
                <a:cubicBezTo>
                  <a:pt x="2357" y="0"/>
                  <a:pt x="1" y="2357"/>
                  <a:pt x="1" y="5222"/>
                </a:cubicBezTo>
                <a:lnTo>
                  <a:pt x="1" y="16112"/>
                </a:lnTo>
                <a:cubicBezTo>
                  <a:pt x="1" y="18978"/>
                  <a:pt x="2357" y="21271"/>
                  <a:pt x="5223" y="21271"/>
                </a:cubicBezTo>
                <a:lnTo>
                  <a:pt x="16750" y="21271"/>
                </a:lnTo>
                <a:lnTo>
                  <a:pt x="16431" y="29868"/>
                </a:lnTo>
                <a:lnTo>
                  <a:pt x="25029" y="21271"/>
                </a:lnTo>
                <a:lnTo>
                  <a:pt x="27258" y="21271"/>
                </a:lnTo>
                <a:cubicBezTo>
                  <a:pt x="30187" y="21271"/>
                  <a:pt x="32480" y="18978"/>
                  <a:pt x="32480" y="16112"/>
                </a:cubicBezTo>
                <a:lnTo>
                  <a:pt x="32480" y="5222"/>
                </a:lnTo>
                <a:cubicBezTo>
                  <a:pt x="32480" y="2357"/>
                  <a:pt x="30123" y="0"/>
                  <a:pt x="2725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20"/>
          <p:cNvSpPr/>
          <p:nvPr/>
        </p:nvSpPr>
        <p:spPr>
          <a:xfrm>
            <a:off x="-1193403" y="908674"/>
            <a:ext cx="813498" cy="646739"/>
          </a:xfrm>
          <a:custGeom>
            <a:avLst/>
            <a:gdLst/>
            <a:ahLst/>
            <a:cxnLst/>
            <a:rect l="l" t="t" r="r" b="b"/>
            <a:pathLst>
              <a:path w="38849" h="29869" extrusionOk="0">
                <a:moveTo>
                  <a:pt x="33626" y="1593"/>
                </a:moveTo>
                <a:cubicBezTo>
                  <a:pt x="35600" y="1593"/>
                  <a:pt x="37256" y="3248"/>
                  <a:pt x="37256" y="5223"/>
                </a:cubicBezTo>
                <a:lnTo>
                  <a:pt x="37256" y="16113"/>
                </a:lnTo>
                <a:cubicBezTo>
                  <a:pt x="37256" y="18087"/>
                  <a:pt x="35600" y="19679"/>
                  <a:pt x="33626" y="19743"/>
                </a:cubicBezTo>
                <a:lnTo>
                  <a:pt x="30697" y="19743"/>
                </a:lnTo>
                <a:lnTo>
                  <a:pt x="24519" y="25856"/>
                </a:lnTo>
                <a:lnTo>
                  <a:pt x="24774" y="19679"/>
                </a:lnTo>
                <a:lnTo>
                  <a:pt x="5223" y="19679"/>
                </a:lnTo>
                <a:cubicBezTo>
                  <a:pt x="3249" y="19679"/>
                  <a:pt x="1593" y="18087"/>
                  <a:pt x="1593" y="16113"/>
                </a:cubicBezTo>
                <a:lnTo>
                  <a:pt x="1593" y="5223"/>
                </a:lnTo>
                <a:cubicBezTo>
                  <a:pt x="1593" y="3248"/>
                  <a:pt x="3249" y="1593"/>
                  <a:pt x="5223" y="1593"/>
                </a:cubicBezTo>
                <a:close/>
                <a:moveTo>
                  <a:pt x="5223" y="1"/>
                </a:moveTo>
                <a:cubicBezTo>
                  <a:pt x="2357" y="1"/>
                  <a:pt x="1" y="2357"/>
                  <a:pt x="1" y="5223"/>
                </a:cubicBezTo>
                <a:lnTo>
                  <a:pt x="1" y="16113"/>
                </a:lnTo>
                <a:cubicBezTo>
                  <a:pt x="1" y="18978"/>
                  <a:pt x="2357" y="21335"/>
                  <a:pt x="5223" y="21335"/>
                </a:cubicBezTo>
                <a:lnTo>
                  <a:pt x="23118" y="21335"/>
                </a:lnTo>
                <a:lnTo>
                  <a:pt x="22800" y="29868"/>
                </a:lnTo>
                <a:lnTo>
                  <a:pt x="31397" y="21335"/>
                </a:lnTo>
                <a:lnTo>
                  <a:pt x="33626" y="21335"/>
                </a:lnTo>
                <a:cubicBezTo>
                  <a:pt x="36556" y="21271"/>
                  <a:pt x="38848" y="18978"/>
                  <a:pt x="38848" y="16113"/>
                </a:cubicBezTo>
                <a:lnTo>
                  <a:pt x="38848" y="5223"/>
                </a:lnTo>
                <a:cubicBezTo>
                  <a:pt x="38848" y="2357"/>
                  <a:pt x="36556" y="1"/>
                  <a:pt x="33626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20"/>
          <p:cNvSpPr/>
          <p:nvPr/>
        </p:nvSpPr>
        <p:spPr>
          <a:xfrm>
            <a:off x="2922023" y="2843303"/>
            <a:ext cx="206720" cy="1329290"/>
          </a:xfrm>
          <a:custGeom>
            <a:avLst/>
            <a:gdLst/>
            <a:ahLst/>
            <a:cxnLst/>
            <a:rect l="l" t="t" r="r" b="b"/>
            <a:pathLst>
              <a:path w="9872" h="61392" extrusionOk="0">
                <a:moveTo>
                  <a:pt x="6751" y="16431"/>
                </a:moveTo>
                <a:lnTo>
                  <a:pt x="7261" y="23563"/>
                </a:lnTo>
                <a:lnTo>
                  <a:pt x="2675" y="23563"/>
                </a:lnTo>
                <a:lnTo>
                  <a:pt x="3121" y="16431"/>
                </a:lnTo>
                <a:close/>
                <a:moveTo>
                  <a:pt x="4522" y="0"/>
                </a:moveTo>
                <a:cubicBezTo>
                  <a:pt x="3312" y="2229"/>
                  <a:pt x="1" y="8661"/>
                  <a:pt x="1" y="10890"/>
                </a:cubicBezTo>
                <a:cubicBezTo>
                  <a:pt x="1" y="12482"/>
                  <a:pt x="765" y="13947"/>
                  <a:pt x="1975" y="14902"/>
                </a:cubicBezTo>
                <a:lnTo>
                  <a:pt x="1657" y="14902"/>
                </a:lnTo>
                <a:lnTo>
                  <a:pt x="1020" y="23627"/>
                </a:lnTo>
                <a:lnTo>
                  <a:pt x="956" y="23627"/>
                </a:lnTo>
                <a:lnTo>
                  <a:pt x="956" y="24455"/>
                </a:lnTo>
                <a:lnTo>
                  <a:pt x="956" y="25219"/>
                </a:lnTo>
                <a:lnTo>
                  <a:pt x="1020" y="25219"/>
                </a:lnTo>
                <a:lnTo>
                  <a:pt x="1593" y="61391"/>
                </a:lnTo>
                <a:lnTo>
                  <a:pt x="8216" y="61391"/>
                </a:lnTo>
                <a:lnTo>
                  <a:pt x="8853" y="25219"/>
                </a:lnTo>
                <a:lnTo>
                  <a:pt x="8916" y="25219"/>
                </a:lnTo>
                <a:lnTo>
                  <a:pt x="8853" y="24455"/>
                </a:lnTo>
                <a:lnTo>
                  <a:pt x="8853" y="23627"/>
                </a:lnTo>
                <a:lnTo>
                  <a:pt x="8789" y="23627"/>
                </a:lnTo>
                <a:lnTo>
                  <a:pt x="8216" y="14902"/>
                </a:lnTo>
                <a:lnTo>
                  <a:pt x="7834" y="14902"/>
                </a:lnTo>
                <a:cubicBezTo>
                  <a:pt x="9108" y="13947"/>
                  <a:pt x="9872" y="12482"/>
                  <a:pt x="9872" y="10890"/>
                </a:cubicBezTo>
                <a:cubicBezTo>
                  <a:pt x="9872" y="8661"/>
                  <a:pt x="6560" y="2229"/>
                  <a:pt x="5350" y="0"/>
                </a:cubicBezTo>
                <a:lnTo>
                  <a:pt x="5350" y="9553"/>
                </a:lnTo>
                <a:cubicBezTo>
                  <a:pt x="7261" y="10062"/>
                  <a:pt x="6879" y="12801"/>
                  <a:pt x="4904" y="12801"/>
                </a:cubicBezTo>
                <a:cubicBezTo>
                  <a:pt x="2994" y="12801"/>
                  <a:pt x="2612" y="10062"/>
                  <a:pt x="4522" y="9553"/>
                </a:cubicBezTo>
                <a:lnTo>
                  <a:pt x="452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20"/>
          <p:cNvSpPr/>
          <p:nvPr/>
        </p:nvSpPr>
        <p:spPr>
          <a:xfrm>
            <a:off x="3298514" y="2797010"/>
            <a:ext cx="110291" cy="64243"/>
          </a:xfrm>
          <a:custGeom>
            <a:avLst/>
            <a:gdLst/>
            <a:ahLst/>
            <a:cxnLst/>
            <a:rect l="l" t="t" r="r" b="b"/>
            <a:pathLst>
              <a:path w="5267" h="2967" extrusionOk="0">
                <a:moveTo>
                  <a:pt x="1179" y="1"/>
                </a:moveTo>
                <a:cubicBezTo>
                  <a:pt x="396" y="1"/>
                  <a:pt x="0" y="1235"/>
                  <a:pt x="936" y="1565"/>
                </a:cubicBezTo>
                <a:cubicBezTo>
                  <a:pt x="1891" y="1947"/>
                  <a:pt x="2846" y="2329"/>
                  <a:pt x="3802" y="2839"/>
                </a:cubicBezTo>
                <a:cubicBezTo>
                  <a:pt x="3865" y="2902"/>
                  <a:pt x="3993" y="2966"/>
                  <a:pt x="4120" y="2966"/>
                </a:cubicBezTo>
                <a:cubicBezTo>
                  <a:pt x="4948" y="2966"/>
                  <a:pt x="5266" y="1820"/>
                  <a:pt x="4502" y="1438"/>
                </a:cubicBezTo>
                <a:cubicBezTo>
                  <a:pt x="3547" y="928"/>
                  <a:pt x="2528" y="482"/>
                  <a:pt x="1573" y="100"/>
                </a:cubicBezTo>
                <a:cubicBezTo>
                  <a:pt x="1434" y="31"/>
                  <a:pt x="1302" y="1"/>
                  <a:pt x="1179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20"/>
          <p:cNvSpPr/>
          <p:nvPr/>
        </p:nvSpPr>
        <p:spPr>
          <a:xfrm>
            <a:off x="3688846" y="3440371"/>
            <a:ext cx="132027" cy="153083"/>
          </a:xfrm>
          <a:custGeom>
            <a:avLst/>
            <a:gdLst/>
            <a:ahLst/>
            <a:cxnLst/>
            <a:rect l="l" t="t" r="r" b="b"/>
            <a:pathLst>
              <a:path w="6305" h="7070" extrusionOk="0">
                <a:moveTo>
                  <a:pt x="3121" y="0"/>
                </a:moveTo>
                <a:cubicBezTo>
                  <a:pt x="2675" y="0"/>
                  <a:pt x="2293" y="319"/>
                  <a:pt x="2293" y="765"/>
                </a:cubicBezTo>
                <a:lnTo>
                  <a:pt x="0" y="765"/>
                </a:lnTo>
                <a:lnTo>
                  <a:pt x="0" y="7069"/>
                </a:lnTo>
                <a:lnTo>
                  <a:pt x="6305" y="7069"/>
                </a:lnTo>
                <a:lnTo>
                  <a:pt x="6305" y="828"/>
                </a:lnTo>
                <a:lnTo>
                  <a:pt x="3885" y="828"/>
                </a:lnTo>
                <a:lnTo>
                  <a:pt x="3885" y="765"/>
                </a:lnTo>
                <a:cubicBezTo>
                  <a:pt x="3885" y="319"/>
                  <a:pt x="3566" y="0"/>
                  <a:pt x="312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20"/>
          <p:cNvSpPr/>
          <p:nvPr/>
        </p:nvSpPr>
        <p:spPr>
          <a:xfrm>
            <a:off x="3423445" y="2861102"/>
            <a:ext cx="262734" cy="284189"/>
          </a:xfrm>
          <a:custGeom>
            <a:avLst/>
            <a:gdLst/>
            <a:ahLst/>
            <a:cxnLst/>
            <a:rect l="l" t="t" r="r" b="b"/>
            <a:pathLst>
              <a:path w="12547" h="13125" extrusionOk="0">
                <a:moveTo>
                  <a:pt x="920" y="1"/>
                </a:moveTo>
                <a:cubicBezTo>
                  <a:pt x="664" y="1"/>
                  <a:pt x="420" y="141"/>
                  <a:pt x="256" y="388"/>
                </a:cubicBezTo>
                <a:cubicBezTo>
                  <a:pt x="1" y="707"/>
                  <a:pt x="128" y="1216"/>
                  <a:pt x="510" y="1471"/>
                </a:cubicBezTo>
                <a:cubicBezTo>
                  <a:pt x="1338" y="2044"/>
                  <a:pt x="2166" y="2617"/>
                  <a:pt x="2994" y="3318"/>
                </a:cubicBezTo>
                <a:cubicBezTo>
                  <a:pt x="3121" y="3381"/>
                  <a:pt x="3312" y="3445"/>
                  <a:pt x="3504" y="3445"/>
                </a:cubicBezTo>
                <a:lnTo>
                  <a:pt x="3567" y="3445"/>
                </a:lnTo>
                <a:lnTo>
                  <a:pt x="3567" y="9049"/>
                </a:lnTo>
                <a:lnTo>
                  <a:pt x="9490" y="9049"/>
                </a:lnTo>
                <a:cubicBezTo>
                  <a:pt x="9171" y="9304"/>
                  <a:pt x="9108" y="9750"/>
                  <a:pt x="9299" y="10068"/>
                </a:cubicBezTo>
                <a:cubicBezTo>
                  <a:pt x="9936" y="10960"/>
                  <a:pt x="10445" y="11851"/>
                  <a:pt x="10955" y="12743"/>
                </a:cubicBezTo>
                <a:cubicBezTo>
                  <a:pt x="11082" y="12998"/>
                  <a:pt x="11337" y="13125"/>
                  <a:pt x="11655" y="13125"/>
                </a:cubicBezTo>
                <a:cubicBezTo>
                  <a:pt x="11782" y="13125"/>
                  <a:pt x="11910" y="13125"/>
                  <a:pt x="12037" y="12998"/>
                </a:cubicBezTo>
                <a:cubicBezTo>
                  <a:pt x="12419" y="12807"/>
                  <a:pt x="12547" y="12361"/>
                  <a:pt x="12356" y="11915"/>
                </a:cubicBezTo>
                <a:cubicBezTo>
                  <a:pt x="11846" y="11023"/>
                  <a:pt x="11273" y="10068"/>
                  <a:pt x="10636" y="9177"/>
                </a:cubicBezTo>
                <a:cubicBezTo>
                  <a:pt x="10445" y="8922"/>
                  <a:pt x="10190" y="8858"/>
                  <a:pt x="9872" y="8858"/>
                </a:cubicBezTo>
                <a:lnTo>
                  <a:pt x="9872" y="2744"/>
                </a:lnTo>
                <a:lnTo>
                  <a:pt x="4268" y="2744"/>
                </a:lnTo>
                <a:cubicBezTo>
                  <a:pt x="4268" y="2490"/>
                  <a:pt x="4204" y="2235"/>
                  <a:pt x="4013" y="2044"/>
                </a:cubicBezTo>
                <a:cubicBezTo>
                  <a:pt x="3121" y="1407"/>
                  <a:pt x="2230" y="707"/>
                  <a:pt x="1338" y="133"/>
                </a:cubicBezTo>
                <a:cubicBezTo>
                  <a:pt x="1203" y="43"/>
                  <a:pt x="1060" y="1"/>
                  <a:pt x="92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20"/>
          <p:cNvSpPr/>
          <p:nvPr/>
        </p:nvSpPr>
        <p:spPr>
          <a:xfrm>
            <a:off x="2948702" y="2690242"/>
            <a:ext cx="204961" cy="136519"/>
          </a:xfrm>
          <a:custGeom>
            <a:avLst/>
            <a:gdLst/>
            <a:ahLst/>
            <a:cxnLst/>
            <a:rect l="l" t="t" r="r" b="b"/>
            <a:pathLst>
              <a:path w="9788" h="6305" extrusionOk="0">
                <a:moveTo>
                  <a:pt x="0" y="0"/>
                </a:moveTo>
                <a:lnTo>
                  <a:pt x="0" y="6305"/>
                </a:lnTo>
                <a:lnTo>
                  <a:pt x="6305" y="6305"/>
                </a:lnTo>
                <a:lnTo>
                  <a:pt x="6305" y="4140"/>
                </a:lnTo>
                <a:cubicBezTo>
                  <a:pt x="7133" y="4140"/>
                  <a:pt x="7834" y="4203"/>
                  <a:pt x="8598" y="4267"/>
                </a:cubicBezTo>
                <a:lnTo>
                  <a:pt x="8725" y="4267"/>
                </a:lnTo>
                <a:cubicBezTo>
                  <a:pt x="8745" y="4268"/>
                  <a:pt x="8765" y="4269"/>
                  <a:pt x="8784" y="4269"/>
                </a:cubicBezTo>
                <a:cubicBezTo>
                  <a:pt x="9746" y="4269"/>
                  <a:pt x="9788" y="2737"/>
                  <a:pt x="8789" y="2675"/>
                </a:cubicBezTo>
                <a:cubicBezTo>
                  <a:pt x="7961" y="2611"/>
                  <a:pt x="7133" y="2548"/>
                  <a:pt x="6305" y="2548"/>
                </a:cubicBezTo>
                <a:lnTo>
                  <a:pt x="630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20"/>
          <p:cNvSpPr/>
          <p:nvPr/>
        </p:nvSpPr>
        <p:spPr>
          <a:xfrm>
            <a:off x="3718267" y="3303657"/>
            <a:ext cx="49272" cy="102265"/>
          </a:xfrm>
          <a:custGeom>
            <a:avLst/>
            <a:gdLst/>
            <a:ahLst/>
            <a:cxnLst/>
            <a:rect l="l" t="t" r="r" b="b"/>
            <a:pathLst>
              <a:path w="2353" h="4723" extrusionOk="0">
                <a:moveTo>
                  <a:pt x="968" y="1"/>
                </a:moveTo>
                <a:cubicBezTo>
                  <a:pt x="491" y="1"/>
                  <a:pt x="1" y="395"/>
                  <a:pt x="187" y="1029"/>
                </a:cubicBezTo>
                <a:cubicBezTo>
                  <a:pt x="378" y="1984"/>
                  <a:pt x="569" y="3003"/>
                  <a:pt x="697" y="4022"/>
                </a:cubicBezTo>
                <a:cubicBezTo>
                  <a:pt x="760" y="4404"/>
                  <a:pt x="1079" y="4722"/>
                  <a:pt x="1524" y="4722"/>
                </a:cubicBezTo>
                <a:lnTo>
                  <a:pt x="1588" y="4722"/>
                </a:lnTo>
                <a:cubicBezTo>
                  <a:pt x="2034" y="4659"/>
                  <a:pt x="2352" y="4276"/>
                  <a:pt x="2289" y="3831"/>
                </a:cubicBezTo>
                <a:cubicBezTo>
                  <a:pt x="2161" y="2748"/>
                  <a:pt x="1970" y="1729"/>
                  <a:pt x="1716" y="646"/>
                </a:cubicBezTo>
                <a:cubicBezTo>
                  <a:pt x="1636" y="198"/>
                  <a:pt x="1306" y="1"/>
                  <a:pt x="96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20"/>
          <p:cNvSpPr/>
          <p:nvPr/>
        </p:nvSpPr>
        <p:spPr>
          <a:xfrm>
            <a:off x="3179404" y="2757191"/>
            <a:ext cx="101371" cy="51663"/>
          </a:xfrm>
          <a:custGeom>
            <a:avLst/>
            <a:gdLst/>
            <a:ahLst/>
            <a:cxnLst/>
            <a:rect l="l" t="t" r="r" b="b"/>
            <a:pathLst>
              <a:path w="4841" h="2386" extrusionOk="0">
                <a:moveTo>
                  <a:pt x="759" y="0"/>
                </a:moveTo>
                <a:cubicBezTo>
                  <a:pt x="402" y="0"/>
                  <a:pt x="118" y="287"/>
                  <a:pt x="64" y="666"/>
                </a:cubicBezTo>
                <a:cubicBezTo>
                  <a:pt x="1" y="1111"/>
                  <a:pt x="255" y="1557"/>
                  <a:pt x="701" y="1621"/>
                </a:cubicBezTo>
                <a:cubicBezTo>
                  <a:pt x="1720" y="1812"/>
                  <a:pt x="2739" y="2067"/>
                  <a:pt x="3694" y="2385"/>
                </a:cubicBezTo>
                <a:lnTo>
                  <a:pt x="3949" y="2385"/>
                </a:lnTo>
                <a:cubicBezTo>
                  <a:pt x="4268" y="2321"/>
                  <a:pt x="4586" y="2130"/>
                  <a:pt x="4713" y="1812"/>
                </a:cubicBezTo>
                <a:cubicBezTo>
                  <a:pt x="4841" y="1366"/>
                  <a:pt x="4586" y="920"/>
                  <a:pt x="4140" y="793"/>
                </a:cubicBezTo>
                <a:cubicBezTo>
                  <a:pt x="3121" y="475"/>
                  <a:pt x="2102" y="220"/>
                  <a:pt x="956" y="29"/>
                </a:cubicBezTo>
                <a:cubicBezTo>
                  <a:pt x="889" y="10"/>
                  <a:pt x="823" y="0"/>
                  <a:pt x="75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20"/>
          <p:cNvSpPr/>
          <p:nvPr/>
        </p:nvSpPr>
        <p:spPr>
          <a:xfrm>
            <a:off x="3675297" y="3172097"/>
            <a:ext cx="64223" cy="100056"/>
          </a:xfrm>
          <a:custGeom>
            <a:avLst/>
            <a:gdLst/>
            <a:ahLst/>
            <a:cxnLst/>
            <a:rect l="l" t="t" r="r" b="b"/>
            <a:pathLst>
              <a:path w="3067" h="4621" extrusionOk="0">
                <a:moveTo>
                  <a:pt x="1048" y="1"/>
                </a:moveTo>
                <a:cubicBezTo>
                  <a:pt x="518" y="1"/>
                  <a:pt x="0" y="525"/>
                  <a:pt x="329" y="1182"/>
                </a:cubicBezTo>
                <a:cubicBezTo>
                  <a:pt x="711" y="2074"/>
                  <a:pt x="1093" y="3092"/>
                  <a:pt x="1411" y="4048"/>
                </a:cubicBezTo>
                <a:cubicBezTo>
                  <a:pt x="1539" y="4366"/>
                  <a:pt x="1857" y="4621"/>
                  <a:pt x="2175" y="4621"/>
                </a:cubicBezTo>
                <a:cubicBezTo>
                  <a:pt x="2239" y="4621"/>
                  <a:pt x="2366" y="4621"/>
                  <a:pt x="2430" y="4557"/>
                </a:cubicBezTo>
                <a:cubicBezTo>
                  <a:pt x="2812" y="4430"/>
                  <a:pt x="3067" y="3984"/>
                  <a:pt x="2940" y="3538"/>
                </a:cubicBezTo>
                <a:cubicBezTo>
                  <a:pt x="2621" y="2519"/>
                  <a:pt x="2239" y="1500"/>
                  <a:pt x="1793" y="545"/>
                </a:cubicBezTo>
                <a:cubicBezTo>
                  <a:pt x="1635" y="160"/>
                  <a:pt x="1340" y="1"/>
                  <a:pt x="104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20"/>
          <p:cNvSpPr/>
          <p:nvPr/>
        </p:nvSpPr>
        <p:spPr>
          <a:xfrm>
            <a:off x="-1914609" y="1987070"/>
            <a:ext cx="215475" cy="415737"/>
          </a:xfrm>
          <a:custGeom>
            <a:avLst/>
            <a:gdLst/>
            <a:ahLst/>
            <a:cxnLst/>
            <a:rect l="l" t="t" r="r" b="b"/>
            <a:pathLst>
              <a:path w="8980" h="17326" extrusionOk="0">
                <a:moveTo>
                  <a:pt x="5509" y="0"/>
                </a:moveTo>
                <a:cubicBezTo>
                  <a:pt x="5187" y="0"/>
                  <a:pt x="4877" y="174"/>
                  <a:pt x="4776" y="577"/>
                </a:cubicBezTo>
                <a:cubicBezTo>
                  <a:pt x="4458" y="1659"/>
                  <a:pt x="4267" y="2742"/>
                  <a:pt x="4076" y="3761"/>
                </a:cubicBezTo>
                <a:cubicBezTo>
                  <a:pt x="4012" y="4079"/>
                  <a:pt x="4076" y="4334"/>
                  <a:pt x="4331" y="4525"/>
                </a:cubicBezTo>
                <a:lnTo>
                  <a:pt x="0" y="8856"/>
                </a:lnTo>
                <a:lnTo>
                  <a:pt x="4012" y="12868"/>
                </a:lnTo>
                <a:cubicBezTo>
                  <a:pt x="3757" y="12995"/>
                  <a:pt x="3694" y="13250"/>
                  <a:pt x="3694" y="13505"/>
                </a:cubicBezTo>
                <a:cubicBezTo>
                  <a:pt x="3821" y="14587"/>
                  <a:pt x="4012" y="15670"/>
                  <a:pt x="4203" y="16689"/>
                </a:cubicBezTo>
                <a:cubicBezTo>
                  <a:pt x="4267" y="17071"/>
                  <a:pt x="4585" y="17326"/>
                  <a:pt x="4967" y="17326"/>
                </a:cubicBezTo>
                <a:lnTo>
                  <a:pt x="5158" y="17326"/>
                </a:lnTo>
                <a:cubicBezTo>
                  <a:pt x="5541" y="17262"/>
                  <a:pt x="5859" y="16816"/>
                  <a:pt x="5732" y="16434"/>
                </a:cubicBezTo>
                <a:cubicBezTo>
                  <a:pt x="5541" y="15415"/>
                  <a:pt x="5413" y="14396"/>
                  <a:pt x="5286" y="13377"/>
                </a:cubicBezTo>
                <a:cubicBezTo>
                  <a:pt x="5222" y="13123"/>
                  <a:pt x="5158" y="12932"/>
                  <a:pt x="4967" y="12804"/>
                </a:cubicBezTo>
                <a:lnTo>
                  <a:pt x="8979" y="8856"/>
                </a:lnTo>
                <a:lnTo>
                  <a:pt x="4776" y="4716"/>
                </a:lnTo>
                <a:lnTo>
                  <a:pt x="4840" y="4716"/>
                </a:lnTo>
                <a:cubicBezTo>
                  <a:pt x="5222" y="4716"/>
                  <a:pt x="5541" y="4462"/>
                  <a:pt x="5668" y="4079"/>
                </a:cubicBezTo>
                <a:cubicBezTo>
                  <a:pt x="5859" y="3061"/>
                  <a:pt x="6050" y="2042"/>
                  <a:pt x="6368" y="1023"/>
                </a:cubicBezTo>
                <a:cubicBezTo>
                  <a:pt x="6522" y="407"/>
                  <a:pt x="6001" y="0"/>
                  <a:pt x="5509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20"/>
          <p:cNvSpPr/>
          <p:nvPr/>
        </p:nvSpPr>
        <p:spPr>
          <a:xfrm>
            <a:off x="-1742565" y="2580202"/>
            <a:ext cx="87750" cy="103778"/>
          </a:xfrm>
          <a:custGeom>
            <a:avLst/>
            <a:gdLst/>
            <a:ahLst/>
            <a:cxnLst/>
            <a:rect l="l" t="t" r="r" b="b"/>
            <a:pathLst>
              <a:path w="3657" h="4325" extrusionOk="0">
                <a:moveTo>
                  <a:pt x="1064" y="1"/>
                </a:moveTo>
                <a:cubicBezTo>
                  <a:pt x="528" y="1"/>
                  <a:pt x="1" y="559"/>
                  <a:pt x="345" y="1204"/>
                </a:cubicBezTo>
                <a:cubicBezTo>
                  <a:pt x="918" y="2159"/>
                  <a:pt x="1427" y="3051"/>
                  <a:pt x="2064" y="3942"/>
                </a:cubicBezTo>
                <a:cubicBezTo>
                  <a:pt x="2192" y="4197"/>
                  <a:pt x="2446" y="4325"/>
                  <a:pt x="2701" y="4325"/>
                </a:cubicBezTo>
                <a:cubicBezTo>
                  <a:pt x="2892" y="4325"/>
                  <a:pt x="3019" y="4261"/>
                  <a:pt x="3147" y="4197"/>
                </a:cubicBezTo>
                <a:cubicBezTo>
                  <a:pt x="3529" y="3942"/>
                  <a:pt x="3656" y="3433"/>
                  <a:pt x="3402" y="3051"/>
                </a:cubicBezTo>
                <a:cubicBezTo>
                  <a:pt x="2828" y="2223"/>
                  <a:pt x="2255" y="1331"/>
                  <a:pt x="1746" y="440"/>
                </a:cubicBezTo>
                <a:cubicBezTo>
                  <a:pt x="1580" y="130"/>
                  <a:pt x="1321" y="1"/>
                  <a:pt x="1064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20"/>
          <p:cNvSpPr/>
          <p:nvPr/>
        </p:nvSpPr>
        <p:spPr>
          <a:xfrm>
            <a:off x="-1796962" y="2440191"/>
            <a:ext cx="68794" cy="109321"/>
          </a:xfrm>
          <a:custGeom>
            <a:avLst/>
            <a:gdLst/>
            <a:ahLst/>
            <a:cxnLst/>
            <a:rect l="l" t="t" r="r" b="b"/>
            <a:pathLst>
              <a:path w="2867" h="4556" extrusionOk="0">
                <a:moveTo>
                  <a:pt x="908" y="1"/>
                </a:moveTo>
                <a:cubicBezTo>
                  <a:pt x="839" y="1"/>
                  <a:pt x="769" y="11"/>
                  <a:pt x="701" y="34"/>
                </a:cubicBezTo>
                <a:cubicBezTo>
                  <a:pt x="255" y="161"/>
                  <a:pt x="1" y="607"/>
                  <a:pt x="128" y="989"/>
                </a:cubicBezTo>
                <a:cubicBezTo>
                  <a:pt x="446" y="2072"/>
                  <a:pt x="829" y="3091"/>
                  <a:pt x="1274" y="4046"/>
                </a:cubicBezTo>
                <a:cubicBezTo>
                  <a:pt x="1402" y="4364"/>
                  <a:pt x="1656" y="4555"/>
                  <a:pt x="1975" y="4555"/>
                </a:cubicBezTo>
                <a:cubicBezTo>
                  <a:pt x="2102" y="4555"/>
                  <a:pt x="2230" y="4555"/>
                  <a:pt x="2293" y="4492"/>
                </a:cubicBezTo>
                <a:cubicBezTo>
                  <a:pt x="2675" y="4301"/>
                  <a:pt x="2866" y="3855"/>
                  <a:pt x="2675" y="3473"/>
                </a:cubicBezTo>
                <a:cubicBezTo>
                  <a:pt x="2293" y="2517"/>
                  <a:pt x="1911" y="1499"/>
                  <a:pt x="1656" y="543"/>
                </a:cubicBezTo>
                <a:cubicBezTo>
                  <a:pt x="1552" y="229"/>
                  <a:pt x="1231" y="1"/>
                  <a:pt x="908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20"/>
          <p:cNvSpPr/>
          <p:nvPr/>
        </p:nvSpPr>
        <p:spPr>
          <a:xfrm>
            <a:off x="-1778629" y="1845187"/>
            <a:ext cx="77552" cy="108361"/>
          </a:xfrm>
          <a:custGeom>
            <a:avLst/>
            <a:gdLst/>
            <a:ahLst/>
            <a:cxnLst/>
            <a:rect l="l" t="t" r="r" b="b"/>
            <a:pathLst>
              <a:path w="3232" h="4516" extrusionOk="0">
                <a:moveTo>
                  <a:pt x="2170" y="1"/>
                </a:moveTo>
                <a:cubicBezTo>
                  <a:pt x="1919" y="1"/>
                  <a:pt x="1674" y="130"/>
                  <a:pt x="1529" y="440"/>
                </a:cubicBezTo>
                <a:cubicBezTo>
                  <a:pt x="1020" y="1395"/>
                  <a:pt x="574" y="2414"/>
                  <a:pt x="192" y="3433"/>
                </a:cubicBezTo>
                <a:cubicBezTo>
                  <a:pt x="1" y="3815"/>
                  <a:pt x="192" y="4325"/>
                  <a:pt x="638" y="4516"/>
                </a:cubicBezTo>
                <a:lnTo>
                  <a:pt x="892" y="4516"/>
                </a:lnTo>
                <a:cubicBezTo>
                  <a:pt x="1211" y="4516"/>
                  <a:pt x="1529" y="4325"/>
                  <a:pt x="1657" y="4006"/>
                </a:cubicBezTo>
                <a:cubicBezTo>
                  <a:pt x="2039" y="3051"/>
                  <a:pt x="2421" y="2096"/>
                  <a:pt x="2930" y="1204"/>
                </a:cubicBezTo>
                <a:cubicBezTo>
                  <a:pt x="3231" y="559"/>
                  <a:pt x="2690" y="1"/>
                  <a:pt x="2170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20"/>
          <p:cNvSpPr/>
          <p:nvPr/>
        </p:nvSpPr>
        <p:spPr>
          <a:xfrm>
            <a:off x="-1420105" y="1531941"/>
            <a:ext cx="186722" cy="193075"/>
          </a:xfrm>
          <a:custGeom>
            <a:avLst/>
            <a:gdLst/>
            <a:ahLst/>
            <a:cxnLst/>
            <a:rect l="l" t="t" r="r" b="b"/>
            <a:pathLst>
              <a:path w="8917" h="8917" extrusionOk="0">
                <a:moveTo>
                  <a:pt x="4459" y="1"/>
                </a:moveTo>
                <a:lnTo>
                  <a:pt x="1" y="4459"/>
                </a:lnTo>
                <a:lnTo>
                  <a:pt x="1656" y="6114"/>
                </a:lnTo>
                <a:lnTo>
                  <a:pt x="1656" y="6178"/>
                </a:lnTo>
                <a:cubicBezTo>
                  <a:pt x="1338" y="6496"/>
                  <a:pt x="1338" y="7006"/>
                  <a:pt x="1656" y="7324"/>
                </a:cubicBezTo>
                <a:cubicBezTo>
                  <a:pt x="1784" y="7452"/>
                  <a:pt x="1975" y="7515"/>
                  <a:pt x="2230" y="7515"/>
                </a:cubicBezTo>
                <a:cubicBezTo>
                  <a:pt x="2421" y="7515"/>
                  <a:pt x="2612" y="7452"/>
                  <a:pt x="2803" y="7261"/>
                </a:cubicBezTo>
                <a:lnTo>
                  <a:pt x="4459" y="8916"/>
                </a:lnTo>
                <a:lnTo>
                  <a:pt x="8916" y="4459"/>
                </a:lnTo>
                <a:lnTo>
                  <a:pt x="4459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20"/>
          <p:cNvSpPr/>
          <p:nvPr/>
        </p:nvSpPr>
        <p:spPr>
          <a:xfrm>
            <a:off x="-1709860" y="1717486"/>
            <a:ext cx="87126" cy="100059"/>
          </a:xfrm>
          <a:custGeom>
            <a:avLst/>
            <a:gdLst/>
            <a:ahLst/>
            <a:cxnLst/>
            <a:rect l="l" t="t" r="r" b="b"/>
            <a:pathLst>
              <a:path w="3631" h="4170" extrusionOk="0">
                <a:moveTo>
                  <a:pt x="2782" y="0"/>
                </a:moveTo>
                <a:cubicBezTo>
                  <a:pt x="2549" y="0"/>
                  <a:pt x="2314" y="100"/>
                  <a:pt x="2166" y="285"/>
                </a:cubicBezTo>
                <a:cubicBezTo>
                  <a:pt x="1465" y="1113"/>
                  <a:pt x="829" y="2005"/>
                  <a:pt x="255" y="2960"/>
                </a:cubicBezTo>
                <a:cubicBezTo>
                  <a:pt x="1" y="3342"/>
                  <a:pt x="128" y="3788"/>
                  <a:pt x="510" y="4042"/>
                </a:cubicBezTo>
                <a:cubicBezTo>
                  <a:pt x="637" y="4106"/>
                  <a:pt x="765" y="4170"/>
                  <a:pt x="892" y="4170"/>
                </a:cubicBezTo>
                <a:cubicBezTo>
                  <a:pt x="1211" y="4170"/>
                  <a:pt x="1465" y="4042"/>
                  <a:pt x="1593" y="3788"/>
                </a:cubicBezTo>
                <a:cubicBezTo>
                  <a:pt x="2166" y="2960"/>
                  <a:pt x="2739" y="2068"/>
                  <a:pt x="3376" y="1304"/>
                </a:cubicBezTo>
                <a:cubicBezTo>
                  <a:pt x="3631" y="922"/>
                  <a:pt x="3567" y="412"/>
                  <a:pt x="3249" y="158"/>
                </a:cubicBezTo>
                <a:cubicBezTo>
                  <a:pt x="3116" y="51"/>
                  <a:pt x="2949" y="0"/>
                  <a:pt x="2782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20"/>
          <p:cNvSpPr/>
          <p:nvPr/>
        </p:nvSpPr>
        <p:spPr>
          <a:xfrm>
            <a:off x="-1430324" y="2603545"/>
            <a:ext cx="194281" cy="203923"/>
          </a:xfrm>
          <a:custGeom>
            <a:avLst/>
            <a:gdLst/>
            <a:ahLst/>
            <a:cxnLst/>
            <a:rect l="l" t="t" r="r" b="b"/>
            <a:pathLst>
              <a:path w="9278" h="9418" extrusionOk="0">
                <a:moveTo>
                  <a:pt x="1102" y="1"/>
                </a:moveTo>
                <a:cubicBezTo>
                  <a:pt x="511" y="1"/>
                  <a:pt x="0" y="732"/>
                  <a:pt x="552" y="1330"/>
                </a:cubicBezTo>
                <a:cubicBezTo>
                  <a:pt x="1062" y="1966"/>
                  <a:pt x="1635" y="2603"/>
                  <a:pt x="2144" y="3176"/>
                </a:cubicBezTo>
                <a:lnTo>
                  <a:pt x="361" y="4959"/>
                </a:lnTo>
                <a:lnTo>
                  <a:pt x="4819" y="9417"/>
                </a:lnTo>
                <a:lnTo>
                  <a:pt x="9277" y="4959"/>
                </a:lnTo>
                <a:lnTo>
                  <a:pt x="4819" y="502"/>
                </a:lnTo>
                <a:lnTo>
                  <a:pt x="3291" y="2094"/>
                </a:lnTo>
                <a:cubicBezTo>
                  <a:pt x="2781" y="1521"/>
                  <a:pt x="2272" y="947"/>
                  <a:pt x="1762" y="374"/>
                </a:cubicBezTo>
                <a:cubicBezTo>
                  <a:pt x="1568" y="109"/>
                  <a:pt x="1329" y="1"/>
                  <a:pt x="1102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20"/>
          <p:cNvSpPr/>
          <p:nvPr/>
        </p:nvSpPr>
        <p:spPr>
          <a:xfrm>
            <a:off x="-705969" y="4256389"/>
            <a:ext cx="270063" cy="284384"/>
          </a:xfrm>
          <a:custGeom>
            <a:avLst/>
            <a:gdLst/>
            <a:ahLst/>
            <a:cxnLst/>
            <a:rect l="l" t="t" r="r" b="b"/>
            <a:pathLst>
              <a:path w="12897" h="13134" extrusionOk="0">
                <a:moveTo>
                  <a:pt x="1070" y="1"/>
                </a:moveTo>
                <a:cubicBezTo>
                  <a:pt x="523" y="1"/>
                  <a:pt x="0" y="567"/>
                  <a:pt x="351" y="1224"/>
                </a:cubicBezTo>
                <a:cubicBezTo>
                  <a:pt x="860" y="2179"/>
                  <a:pt x="1433" y="3071"/>
                  <a:pt x="2070" y="3963"/>
                </a:cubicBezTo>
                <a:cubicBezTo>
                  <a:pt x="2198" y="4154"/>
                  <a:pt x="2452" y="4281"/>
                  <a:pt x="2707" y="4345"/>
                </a:cubicBezTo>
                <a:lnTo>
                  <a:pt x="2834" y="4345"/>
                </a:lnTo>
                <a:lnTo>
                  <a:pt x="2834" y="10458"/>
                </a:lnTo>
                <a:lnTo>
                  <a:pt x="8439" y="10458"/>
                </a:lnTo>
                <a:cubicBezTo>
                  <a:pt x="8439" y="10713"/>
                  <a:pt x="8502" y="10968"/>
                  <a:pt x="8693" y="11095"/>
                </a:cubicBezTo>
                <a:cubicBezTo>
                  <a:pt x="9585" y="11796"/>
                  <a:pt x="10476" y="12433"/>
                  <a:pt x="11368" y="13006"/>
                </a:cubicBezTo>
                <a:cubicBezTo>
                  <a:pt x="11495" y="13133"/>
                  <a:pt x="11623" y="13133"/>
                  <a:pt x="11814" y="13133"/>
                </a:cubicBezTo>
                <a:cubicBezTo>
                  <a:pt x="12578" y="13133"/>
                  <a:pt x="12896" y="12114"/>
                  <a:pt x="12196" y="11732"/>
                </a:cubicBezTo>
                <a:lnTo>
                  <a:pt x="12196" y="11668"/>
                </a:lnTo>
                <a:cubicBezTo>
                  <a:pt x="11368" y="11095"/>
                  <a:pt x="10540" y="10458"/>
                  <a:pt x="9712" y="9822"/>
                </a:cubicBezTo>
                <a:cubicBezTo>
                  <a:pt x="9572" y="9728"/>
                  <a:pt x="9433" y="9669"/>
                  <a:pt x="9268" y="9669"/>
                </a:cubicBezTo>
                <a:cubicBezTo>
                  <a:pt x="9207" y="9669"/>
                  <a:pt x="9144" y="9677"/>
                  <a:pt x="9075" y="9694"/>
                </a:cubicBezTo>
                <a:lnTo>
                  <a:pt x="9075" y="4090"/>
                </a:lnTo>
                <a:lnTo>
                  <a:pt x="3217" y="4090"/>
                </a:lnTo>
                <a:cubicBezTo>
                  <a:pt x="3535" y="3835"/>
                  <a:pt x="3599" y="3389"/>
                  <a:pt x="3408" y="3071"/>
                </a:cubicBezTo>
                <a:cubicBezTo>
                  <a:pt x="2771" y="2179"/>
                  <a:pt x="2261" y="1288"/>
                  <a:pt x="1752" y="396"/>
                </a:cubicBezTo>
                <a:cubicBezTo>
                  <a:pt x="1573" y="118"/>
                  <a:pt x="1319" y="1"/>
                  <a:pt x="1070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20"/>
          <p:cNvSpPr/>
          <p:nvPr/>
        </p:nvSpPr>
        <p:spPr>
          <a:xfrm>
            <a:off x="-304099" y="4591916"/>
            <a:ext cx="109579" cy="52269"/>
          </a:xfrm>
          <a:custGeom>
            <a:avLst/>
            <a:gdLst/>
            <a:ahLst/>
            <a:cxnLst/>
            <a:rect l="l" t="t" r="r" b="b"/>
            <a:pathLst>
              <a:path w="5233" h="2414" extrusionOk="0">
                <a:moveTo>
                  <a:pt x="1161" y="0"/>
                </a:moveTo>
                <a:cubicBezTo>
                  <a:pt x="305" y="0"/>
                  <a:pt x="0" y="1357"/>
                  <a:pt x="1029" y="1586"/>
                </a:cubicBezTo>
                <a:cubicBezTo>
                  <a:pt x="2048" y="1904"/>
                  <a:pt x="3131" y="2159"/>
                  <a:pt x="4213" y="2413"/>
                </a:cubicBezTo>
                <a:lnTo>
                  <a:pt x="4341" y="2413"/>
                </a:lnTo>
                <a:cubicBezTo>
                  <a:pt x="4723" y="2413"/>
                  <a:pt x="5041" y="2095"/>
                  <a:pt x="5105" y="1713"/>
                </a:cubicBezTo>
                <a:cubicBezTo>
                  <a:pt x="5232" y="1331"/>
                  <a:pt x="4914" y="885"/>
                  <a:pt x="4468" y="821"/>
                </a:cubicBezTo>
                <a:cubicBezTo>
                  <a:pt x="3449" y="630"/>
                  <a:pt x="2430" y="376"/>
                  <a:pt x="1475" y="57"/>
                </a:cubicBezTo>
                <a:cubicBezTo>
                  <a:pt x="1364" y="18"/>
                  <a:pt x="1259" y="0"/>
                  <a:pt x="1161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20"/>
          <p:cNvSpPr/>
          <p:nvPr/>
        </p:nvSpPr>
        <p:spPr>
          <a:xfrm>
            <a:off x="-784099" y="3995585"/>
            <a:ext cx="46801" cy="101160"/>
          </a:xfrm>
          <a:custGeom>
            <a:avLst/>
            <a:gdLst/>
            <a:ahLst/>
            <a:cxnLst/>
            <a:rect l="l" t="t" r="r" b="b"/>
            <a:pathLst>
              <a:path w="2235" h="4672" extrusionOk="0">
                <a:moveTo>
                  <a:pt x="875" y="1"/>
                </a:moveTo>
                <a:cubicBezTo>
                  <a:pt x="440" y="1"/>
                  <a:pt x="0" y="326"/>
                  <a:pt x="70" y="915"/>
                </a:cubicBezTo>
                <a:cubicBezTo>
                  <a:pt x="197" y="1933"/>
                  <a:pt x="388" y="3016"/>
                  <a:pt x="643" y="4099"/>
                </a:cubicBezTo>
                <a:cubicBezTo>
                  <a:pt x="706" y="4417"/>
                  <a:pt x="1025" y="4672"/>
                  <a:pt x="1407" y="4672"/>
                </a:cubicBezTo>
                <a:lnTo>
                  <a:pt x="1598" y="4672"/>
                </a:lnTo>
                <a:cubicBezTo>
                  <a:pt x="1980" y="4608"/>
                  <a:pt x="2235" y="4162"/>
                  <a:pt x="2171" y="3780"/>
                </a:cubicBezTo>
                <a:cubicBezTo>
                  <a:pt x="1916" y="2761"/>
                  <a:pt x="1789" y="1742"/>
                  <a:pt x="1662" y="723"/>
                </a:cubicBezTo>
                <a:cubicBezTo>
                  <a:pt x="1604" y="230"/>
                  <a:pt x="1241" y="1"/>
                  <a:pt x="875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20"/>
          <p:cNvSpPr/>
          <p:nvPr/>
        </p:nvSpPr>
        <p:spPr>
          <a:xfrm>
            <a:off x="-757337" y="4129744"/>
            <a:ext cx="62715" cy="99385"/>
          </a:xfrm>
          <a:custGeom>
            <a:avLst/>
            <a:gdLst/>
            <a:ahLst/>
            <a:cxnLst/>
            <a:rect l="l" t="t" r="r" b="b"/>
            <a:pathLst>
              <a:path w="2995" h="4590" extrusionOk="0">
                <a:moveTo>
                  <a:pt x="965" y="1"/>
                </a:moveTo>
                <a:cubicBezTo>
                  <a:pt x="483" y="1"/>
                  <a:pt x="0" y="407"/>
                  <a:pt x="193" y="1023"/>
                </a:cubicBezTo>
                <a:cubicBezTo>
                  <a:pt x="511" y="2106"/>
                  <a:pt x="893" y="3125"/>
                  <a:pt x="1339" y="4080"/>
                </a:cubicBezTo>
                <a:cubicBezTo>
                  <a:pt x="1466" y="4398"/>
                  <a:pt x="1785" y="4590"/>
                  <a:pt x="2103" y="4590"/>
                </a:cubicBezTo>
                <a:cubicBezTo>
                  <a:pt x="2167" y="4590"/>
                  <a:pt x="2294" y="4526"/>
                  <a:pt x="2422" y="4526"/>
                </a:cubicBezTo>
                <a:cubicBezTo>
                  <a:pt x="2804" y="4335"/>
                  <a:pt x="2995" y="3889"/>
                  <a:pt x="2804" y="3443"/>
                </a:cubicBezTo>
                <a:cubicBezTo>
                  <a:pt x="2422" y="2488"/>
                  <a:pt x="2040" y="1533"/>
                  <a:pt x="1721" y="577"/>
                </a:cubicBezTo>
                <a:cubicBezTo>
                  <a:pt x="1595" y="175"/>
                  <a:pt x="1280" y="1"/>
                  <a:pt x="965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20"/>
          <p:cNvSpPr/>
          <p:nvPr/>
        </p:nvSpPr>
        <p:spPr>
          <a:xfrm>
            <a:off x="-835989" y="3807165"/>
            <a:ext cx="132027" cy="154447"/>
          </a:xfrm>
          <a:custGeom>
            <a:avLst/>
            <a:gdLst/>
            <a:ahLst/>
            <a:cxnLst/>
            <a:rect l="l" t="t" r="r" b="b"/>
            <a:pathLst>
              <a:path w="6305" h="7133" extrusionOk="0">
                <a:moveTo>
                  <a:pt x="0" y="0"/>
                </a:moveTo>
                <a:lnTo>
                  <a:pt x="0" y="6305"/>
                </a:lnTo>
                <a:lnTo>
                  <a:pt x="2357" y="6305"/>
                </a:lnTo>
                <a:cubicBezTo>
                  <a:pt x="2357" y="6751"/>
                  <a:pt x="2739" y="7133"/>
                  <a:pt x="3184" y="7133"/>
                </a:cubicBezTo>
                <a:cubicBezTo>
                  <a:pt x="3567" y="7133"/>
                  <a:pt x="3949" y="6751"/>
                  <a:pt x="3949" y="6305"/>
                </a:cubicBezTo>
                <a:lnTo>
                  <a:pt x="6305" y="6305"/>
                </a:lnTo>
                <a:lnTo>
                  <a:pt x="6305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20"/>
          <p:cNvSpPr/>
          <p:nvPr/>
        </p:nvSpPr>
        <p:spPr>
          <a:xfrm>
            <a:off x="-427188" y="4540665"/>
            <a:ext cx="109977" cy="63528"/>
          </a:xfrm>
          <a:custGeom>
            <a:avLst/>
            <a:gdLst/>
            <a:ahLst/>
            <a:cxnLst/>
            <a:rect l="l" t="t" r="r" b="b"/>
            <a:pathLst>
              <a:path w="5252" h="2934" extrusionOk="0">
                <a:moveTo>
                  <a:pt x="1122" y="1"/>
                </a:moveTo>
                <a:cubicBezTo>
                  <a:pt x="404" y="1"/>
                  <a:pt x="0" y="1104"/>
                  <a:pt x="857" y="1533"/>
                </a:cubicBezTo>
                <a:cubicBezTo>
                  <a:pt x="1812" y="2042"/>
                  <a:pt x="2768" y="2488"/>
                  <a:pt x="3787" y="2870"/>
                </a:cubicBezTo>
                <a:cubicBezTo>
                  <a:pt x="3914" y="2934"/>
                  <a:pt x="3978" y="2934"/>
                  <a:pt x="4105" y="2934"/>
                </a:cubicBezTo>
                <a:cubicBezTo>
                  <a:pt x="4997" y="2934"/>
                  <a:pt x="5251" y="1724"/>
                  <a:pt x="4423" y="1405"/>
                </a:cubicBezTo>
                <a:cubicBezTo>
                  <a:pt x="3468" y="1023"/>
                  <a:pt x="2513" y="641"/>
                  <a:pt x="1558" y="131"/>
                </a:cubicBezTo>
                <a:cubicBezTo>
                  <a:pt x="1406" y="40"/>
                  <a:pt x="1258" y="1"/>
                  <a:pt x="1122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20"/>
          <p:cNvSpPr/>
          <p:nvPr/>
        </p:nvSpPr>
        <p:spPr>
          <a:xfrm>
            <a:off x="-165201" y="4575222"/>
            <a:ext cx="198721" cy="136519"/>
          </a:xfrm>
          <a:custGeom>
            <a:avLst/>
            <a:gdLst/>
            <a:ahLst/>
            <a:cxnLst/>
            <a:rect l="l" t="t" r="r" b="b"/>
            <a:pathLst>
              <a:path w="9490" h="6305" extrusionOk="0">
                <a:moveTo>
                  <a:pt x="3185" y="0"/>
                </a:moveTo>
                <a:lnTo>
                  <a:pt x="3185" y="2165"/>
                </a:lnTo>
                <a:cubicBezTo>
                  <a:pt x="2420" y="2165"/>
                  <a:pt x="1656" y="2102"/>
                  <a:pt x="892" y="2038"/>
                </a:cubicBezTo>
                <a:cubicBezTo>
                  <a:pt x="854" y="2033"/>
                  <a:pt x="816" y="2030"/>
                  <a:pt x="779" y="2030"/>
                </a:cubicBezTo>
                <a:cubicBezTo>
                  <a:pt x="383" y="2030"/>
                  <a:pt x="64" y="2331"/>
                  <a:pt x="64" y="2739"/>
                </a:cubicBezTo>
                <a:cubicBezTo>
                  <a:pt x="0" y="3184"/>
                  <a:pt x="319" y="3566"/>
                  <a:pt x="765" y="3630"/>
                </a:cubicBezTo>
                <a:cubicBezTo>
                  <a:pt x="1529" y="3694"/>
                  <a:pt x="2357" y="3758"/>
                  <a:pt x="3185" y="3758"/>
                </a:cubicBezTo>
                <a:lnTo>
                  <a:pt x="3185" y="6305"/>
                </a:lnTo>
                <a:lnTo>
                  <a:pt x="9489" y="6305"/>
                </a:lnTo>
                <a:lnTo>
                  <a:pt x="9489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20"/>
          <p:cNvSpPr/>
          <p:nvPr/>
        </p:nvSpPr>
        <p:spPr>
          <a:xfrm>
            <a:off x="1179036" y="1645010"/>
            <a:ext cx="201401" cy="208254"/>
          </a:xfrm>
          <a:custGeom>
            <a:avLst/>
            <a:gdLst/>
            <a:ahLst/>
            <a:cxnLst/>
            <a:rect l="l" t="t" r="r" b="b"/>
            <a:pathLst>
              <a:path w="9618" h="9618" extrusionOk="0">
                <a:moveTo>
                  <a:pt x="1" y="1"/>
                </a:moveTo>
                <a:lnTo>
                  <a:pt x="1" y="9617"/>
                </a:lnTo>
                <a:lnTo>
                  <a:pt x="9617" y="9617"/>
                </a:lnTo>
                <a:lnTo>
                  <a:pt x="961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20"/>
          <p:cNvSpPr/>
          <p:nvPr/>
        </p:nvSpPr>
        <p:spPr>
          <a:xfrm>
            <a:off x="2099206" y="693556"/>
            <a:ext cx="201380" cy="208254"/>
          </a:xfrm>
          <a:custGeom>
            <a:avLst/>
            <a:gdLst/>
            <a:ahLst/>
            <a:cxnLst/>
            <a:rect l="l" t="t" r="r" b="b"/>
            <a:pathLst>
              <a:path w="9617" h="9618" extrusionOk="0">
                <a:moveTo>
                  <a:pt x="1" y="1"/>
                </a:moveTo>
                <a:lnTo>
                  <a:pt x="1" y="9617"/>
                </a:lnTo>
                <a:lnTo>
                  <a:pt x="9617" y="9617"/>
                </a:lnTo>
                <a:lnTo>
                  <a:pt x="961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20"/>
          <p:cNvSpPr/>
          <p:nvPr/>
        </p:nvSpPr>
        <p:spPr>
          <a:xfrm>
            <a:off x="2603308" y="693556"/>
            <a:ext cx="201380" cy="208254"/>
          </a:xfrm>
          <a:custGeom>
            <a:avLst/>
            <a:gdLst/>
            <a:ahLst/>
            <a:cxnLst/>
            <a:rect l="l" t="t" r="r" b="b"/>
            <a:pathLst>
              <a:path w="9617" h="9618" extrusionOk="0">
                <a:moveTo>
                  <a:pt x="0" y="1"/>
                </a:moveTo>
                <a:lnTo>
                  <a:pt x="0" y="9617"/>
                </a:lnTo>
                <a:lnTo>
                  <a:pt x="9617" y="9617"/>
                </a:lnTo>
                <a:lnTo>
                  <a:pt x="961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20"/>
          <p:cNvSpPr/>
          <p:nvPr/>
        </p:nvSpPr>
        <p:spPr>
          <a:xfrm>
            <a:off x="-413241" y="3831978"/>
            <a:ext cx="396080" cy="526762"/>
          </a:xfrm>
          <a:custGeom>
            <a:avLst/>
            <a:gdLst/>
            <a:ahLst/>
            <a:cxnLst/>
            <a:rect l="l" t="t" r="r" b="b"/>
            <a:pathLst>
              <a:path w="18915" h="24328" extrusionOk="0">
                <a:moveTo>
                  <a:pt x="16494" y="16749"/>
                </a:moveTo>
                <a:lnTo>
                  <a:pt x="12992" y="21207"/>
                </a:lnTo>
                <a:lnTo>
                  <a:pt x="12992" y="16749"/>
                </a:lnTo>
                <a:close/>
                <a:moveTo>
                  <a:pt x="17322" y="1593"/>
                </a:moveTo>
                <a:lnTo>
                  <a:pt x="17322" y="15157"/>
                </a:lnTo>
                <a:lnTo>
                  <a:pt x="12164" y="15157"/>
                </a:lnTo>
                <a:cubicBezTo>
                  <a:pt x="11718" y="15157"/>
                  <a:pt x="11400" y="15476"/>
                  <a:pt x="11400" y="15922"/>
                </a:cubicBezTo>
                <a:lnTo>
                  <a:pt x="11400" y="22672"/>
                </a:lnTo>
                <a:lnTo>
                  <a:pt x="1592" y="22672"/>
                </a:lnTo>
                <a:lnTo>
                  <a:pt x="1592" y="1593"/>
                </a:lnTo>
                <a:close/>
                <a:moveTo>
                  <a:pt x="764" y="1"/>
                </a:moveTo>
                <a:cubicBezTo>
                  <a:pt x="319" y="1"/>
                  <a:pt x="0" y="383"/>
                  <a:pt x="0" y="828"/>
                </a:cubicBezTo>
                <a:lnTo>
                  <a:pt x="0" y="23500"/>
                </a:lnTo>
                <a:cubicBezTo>
                  <a:pt x="0" y="23946"/>
                  <a:pt x="319" y="24328"/>
                  <a:pt x="764" y="24328"/>
                </a:cubicBezTo>
                <a:lnTo>
                  <a:pt x="12164" y="24328"/>
                </a:lnTo>
                <a:cubicBezTo>
                  <a:pt x="12291" y="24328"/>
                  <a:pt x="12418" y="24264"/>
                  <a:pt x="12482" y="24200"/>
                </a:cubicBezTo>
                <a:cubicBezTo>
                  <a:pt x="12610" y="24137"/>
                  <a:pt x="12737" y="24073"/>
                  <a:pt x="12801" y="24009"/>
                </a:cubicBezTo>
                <a:lnTo>
                  <a:pt x="18787" y="16431"/>
                </a:lnTo>
                <a:cubicBezTo>
                  <a:pt x="18787" y="16367"/>
                  <a:pt x="18851" y="16304"/>
                  <a:pt x="18851" y="16240"/>
                </a:cubicBezTo>
                <a:lnTo>
                  <a:pt x="18851" y="16176"/>
                </a:lnTo>
                <a:cubicBezTo>
                  <a:pt x="18914" y="16113"/>
                  <a:pt x="18914" y="16049"/>
                  <a:pt x="18851" y="15985"/>
                </a:cubicBezTo>
                <a:lnTo>
                  <a:pt x="18914" y="828"/>
                </a:lnTo>
                <a:cubicBezTo>
                  <a:pt x="18914" y="383"/>
                  <a:pt x="18596" y="1"/>
                  <a:pt x="18150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20"/>
          <p:cNvSpPr/>
          <p:nvPr/>
        </p:nvSpPr>
        <p:spPr>
          <a:xfrm>
            <a:off x="-330568" y="3920234"/>
            <a:ext cx="234716" cy="34492"/>
          </a:xfrm>
          <a:custGeom>
            <a:avLst/>
            <a:gdLst/>
            <a:ahLst/>
            <a:cxnLst/>
            <a:rect l="l" t="t" r="r" b="b"/>
            <a:pathLst>
              <a:path w="11209" h="1593" extrusionOk="0">
                <a:moveTo>
                  <a:pt x="1" y="0"/>
                </a:moveTo>
                <a:lnTo>
                  <a:pt x="1" y="1592"/>
                </a:lnTo>
                <a:lnTo>
                  <a:pt x="11209" y="1592"/>
                </a:lnTo>
                <a:lnTo>
                  <a:pt x="11209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20"/>
          <p:cNvSpPr/>
          <p:nvPr/>
        </p:nvSpPr>
        <p:spPr>
          <a:xfrm>
            <a:off x="-330568" y="3986426"/>
            <a:ext cx="234716" cy="34492"/>
          </a:xfrm>
          <a:custGeom>
            <a:avLst/>
            <a:gdLst/>
            <a:ahLst/>
            <a:cxnLst/>
            <a:rect l="l" t="t" r="r" b="b"/>
            <a:pathLst>
              <a:path w="11209" h="1593" extrusionOk="0">
                <a:moveTo>
                  <a:pt x="1" y="0"/>
                </a:moveTo>
                <a:lnTo>
                  <a:pt x="1" y="1592"/>
                </a:lnTo>
                <a:lnTo>
                  <a:pt x="11209" y="1592"/>
                </a:lnTo>
                <a:lnTo>
                  <a:pt x="11209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20"/>
          <p:cNvSpPr/>
          <p:nvPr/>
        </p:nvSpPr>
        <p:spPr>
          <a:xfrm>
            <a:off x="-330568" y="4052596"/>
            <a:ext cx="185382" cy="34514"/>
          </a:xfrm>
          <a:custGeom>
            <a:avLst/>
            <a:gdLst/>
            <a:ahLst/>
            <a:cxnLst/>
            <a:rect l="l" t="t" r="r" b="b"/>
            <a:pathLst>
              <a:path w="8853" h="1594" extrusionOk="0">
                <a:moveTo>
                  <a:pt x="1" y="1"/>
                </a:moveTo>
                <a:lnTo>
                  <a:pt x="1" y="1593"/>
                </a:lnTo>
                <a:lnTo>
                  <a:pt x="8853" y="1593"/>
                </a:lnTo>
                <a:lnTo>
                  <a:pt x="8853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20"/>
          <p:cNvSpPr/>
          <p:nvPr/>
        </p:nvSpPr>
        <p:spPr>
          <a:xfrm>
            <a:off x="3472802" y="2313791"/>
            <a:ext cx="336066" cy="386129"/>
          </a:xfrm>
          <a:custGeom>
            <a:avLst/>
            <a:gdLst/>
            <a:ahLst/>
            <a:cxnLst/>
            <a:rect l="l" t="t" r="r" b="b"/>
            <a:pathLst>
              <a:path w="16049" h="17833" extrusionOk="0">
                <a:moveTo>
                  <a:pt x="8024" y="2166"/>
                </a:moveTo>
                <a:lnTo>
                  <a:pt x="14456" y="8216"/>
                </a:lnTo>
                <a:lnTo>
                  <a:pt x="14456" y="16240"/>
                </a:lnTo>
                <a:lnTo>
                  <a:pt x="11081" y="16240"/>
                </a:lnTo>
                <a:lnTo>
                  <a:pt x="11081" y="9872"/>
                </a:lnTo>
                <a:lnTo>
                  <a:pt x="4968" y="9872"/>
                </a:lnTo>
                <a:lnTo>
                  <a:pt x="4968" y="16240"/>
                </a:lnTo>
                <a:lnTo>
                  <a:pt x="1592" y="16240"/>
                </a:lnTo>
                <a:lnTo>
                  <a:pt x="1592" y="8216"/>
                </a:lnTo>
                <a:lnTo>
                  <a:pt x="8024" y="2166"/>
                </a:lnTo>
                <a:close/>
                <a:moveTo>
                  <a:pt x="8024" y="1"/>
                </a:moveTo>
                <a:lnTo>
                  <a:pt x="0" y="7515"/>
                </a:lnTo>
                <a:lnTo>
                  <a:pt x="0" y="17832"/>
                </a:lnTo>
                <a:lnTo>
                  <a:pt x="6560" y="17832"/>
                </a:lnTo>
                <a:lnTo>
                  <a:pt x="6560" y="11464"/>
                </a:lnTo>
                <a:lnTo>
                  <a:pt x="9489" y="11464"/>
                </a:lnTo>
                <a:lnTo>
                  <a:pt x="9489" y="17832"/>
                </a:lnTo>
                <a:lnTo>
                  <a:pt x="16049" y="17832"/>
                </a:lnTo>
                <a:lnTo>
                  <a:pt x="16049" y="7515"/>
                </a:lnTo>
                <a:lnTo>
                  <a:pt x="802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20"/>
          <p:cNvSpPr/>
          <p:nvPr/>
        </p:nvSpPr>
        <p:spPr>
          <a:xfrm>
            <a:off x="1185716" y="301040"/>
            <a:ext cx="440075" cy="389788"/>
          </a:xfrm>
          <a:custGeom>
            <a:avLst/>
            <a:gdLst/>
            <a:ahLst/>
            <a:cxnLst/>
            <a:rect l="l" t="t" r="r" b="b"/>
            <a:pathLst>
              <a:path w="21016" h="18002" extrusionOk="0">
                <a:moveTo>
                  <a:pt x="8980" y="1635"/>
                </a:moveTo>
                <a:cubicBezTo>
                  <a:pt x="15603" y="1635"/>
                  <a:pt x="18851" y="9595"/>
                  <a:pt x="14202" y="14244"/>
                </a:cubicBezTo>
                <a:cubicBezTo>
                  <a:pt x="12701" y="15745"/>
                  <a:pt x="10855" y="16416"/>
                  <a:pt x="9043" y="16416"/>
                </a:cubicBezTo>
                <a:cubicBezTo>
                  <a:pt x="5242" y="16416"/>
                  <a:pt x="1592" y="13464"/>
                  <a:pt x="1592" y="9022"/>
                </a:cubicBezTo>
                <a:cubicBezTo>
                  <a:pt x="1592" y="4883"/>
                  <a:pt x="4904" y="1635"/>
                  <a:pt x="8980" y="1635"/>
                </a:cubicBezTo>
                <a:close/>
                <a:moveTo>
                  <a:pt x="9054" y="0"/>
                </a:moveTo>
                <a:cubicBezTo>
                  <a:pt x="4432" y="0"/>
                  <a:pt x="0" y="3593"/>
                  <a:pt x="0" y="9022"/>
                </a:cubicBezTo>
                <a:cubicBezTo>
                  <a:pt x="0" y="13926"/>
                  <a:pt x="4012" y="18001"/>
                  <a:pt x="8980" y="18001"/>
                </a:cubicBezTo>
                <a:cubicBezTo>
                  <a:pt x="17004" y="18001"/>
                  <a:pt x="21016" y="8322"/>
                  <a:pt x="15348" y="2654"/>
                </a:cubicBezTo>
                <a:cubicBezTo>
                  <a:pt x="13515" y="821"/>
                  <a:pt x="11263" y="0"/>
                  <a:pt x="905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20"/>
          <p:cNvSpPr/>
          <p:nvPr/>
        </p:nvSpPr>
        <p:spPr>
          <a:xfrm>
            <a:off x="1312407" y="372276"/>
            <a:ext cx="85351" cy="204096"/>
          </a:xfrm>
          <a:custGeom>
            <a:avLst/>
            <a:gdLst/>
            <a:ahLst/>
            <a:cxnLst/>
            <a:rect l="l" t="t" r="r" b="b"/>
            <a:pathLst>
              <a:path w="4076" h="9426" extrusionOk="0">
                <a:moveTo>
                  <a:pt x="2484" y="1"/>
                </a:moveTo>
                <a:lnTo>
                  <a:pt x="2484" y="5668"/>
                </a:lnTo>
                <a:lnTo>
                  <a:pt x="0" y="8279"/>
                </a:lnTo>
                <a:lnTo>
                  <a:pt x="1146" y="9426"/>
                </a:lnTo>
                <a:lnTo>
                  <a:pt x="4076" y="6305"/>
                </a:lnTo>
                <a:lnTo>
                  <a:pt x="407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20"/>
          <p:cNvSpPr/>
          <p:nvPr/>
        </p:nvSpPr>
        <p:spPr>
          <a:xfrm>
            <a:off x="-936022" y="2355169"/>
            <a:ext cx="144046" cy="150312"/>
          </a:xfrm>
          <a:custGeom>
            <a:avLst/>
            <a:gdLst/>
            <a:ahLst/>
            <a:cxnLst/>
            <a:rect l="l" t="t" r="r" b="b"/>
            <a:pathLst>
              <a:path w="6879" h="6942" extrusionOk="0">
                <a:moveTo>
                  <a:pt x="2612" y="0"/>
                </a:moveTo>
                <a:lnTo>
                  <a:pt x="2612" y="2675"/>
                </a:lnTo>
                <a:lnTo>
                  <a:pt x="1" y="2675"/>
                </a:lnTo>
                <a:lnTo>
                  <a:pt x="1" y="4267"/>
                </a:lnTo>
                <a:lnTo>
                  <a:pt x="2612" y="4267"/>
                </a:lnTo>
                <a:lnTo>
                  <a:pt x="2612" y="6942"/>
                </a:lnTo>
                <a:lnTo>
                  <a:pt x="4204" y="6942"/>
                </a:lnTo>
                <a:lnTo>
                  <a:pt x="4204" y="4267"/>
                </a:lnTo>
                <a:lnTo>
                  <a:pt x="6879" y="4267"/>
                </a:lnTo>
                <a:lnTo>
                  <a:pt x="6879" y="2675"/>
                </a:lnTo>
                <a:lnTo>
                  <a:pt x="4204" y="2675"/>
                </a:lnTo>
                <a:lnTo>
                  <a:pt x="4204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20"/>
          <p:cNvSpPr/>
          <p:nvPr/>
        </p:nvSpPr>
        <p:spPr>
          <a:xfrm>
            <a:off x="-409242" y="1467135"/>
            <a:ext cx="126708" cy="131019"/>
          </a:xfrm>
          <a:custGeom>
            <a:avLst/>
            <a:gdLst/>
            <a:ahLst/>
            <a:cxnLst/>
            <a:rect l="l" t="t" r="r" b="b"/>
            <a:pathLst>
              <a:path w="6051" h="6051" extrusionOk="0">
                <a:moveTo>
                  <a:pt x="1146" y="1"/>
                </a:moveTo>
                <a:lnTo>
                  <a:pt x="0" y="1147"/>
                </a:lnTo>
                <a:lnTo>
                  <a:pt x="1911" y="3057"/>
                </a:lnTo>
                <a:lnTo>
                  <a:pt x="0" y="4904"/>
                </a:lnTo>
                <a:lnTo>
                  <a:pt x="1146" y="6051"/>
                </a:lnTo>
                <a:lnTo>
                  <a:pt x="3057" y="4140"/>
                </a:lnTo>
                <a:lnTo>
                  <a:pt x="4904" y="6051"/>
                </a:lnTo>
                <a:lnTo>
                  <a:pt x="6050" y="4904"/>
                </a:lnTo>
                <a:lnTo>
                  <a:pt x="4140" y="3057"/>
                </a:lnTo>
                <a:lnTo>
                  <a:pt x="6050" y="1147"/>
                </a:lnTo>
                <a:lnTo>
                  <a:pt x="4904" y="1"/>
                </a:lnTo>
                <a:lnTo>
                  <a:pt x="3057" y="1911"/>
                </a:lnTo>
                <a:lnTo>
                  <a:pt x="1146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20"/>
          <p:cNvSpPr/>
          <p:nvPr/>
        </p:nvSpPr>
        <p:spPr>
          <a:xfrm>
            <a:off x="3452783" y="402611"/>
            <a:ext cx="125389" cy="131019"/>
          </a:xfrm>
          <a:custGeom>
            <a:avLst/>
            <a:gdLst/>
            <a:ahLst/>
            <a:cxnLst/>
            <a:rect l="l" t="t" r="r" b="b"/>
            <a:pathLst>
              <a:path w="5988" h="6051" extrusionOk="0">
                <a:moveTo>
                  <a:pt x="1084" y="1"/>
                </a:moveTo>
                <a:lnTo>
                  <a:pt x="1" y="1147"/>
                </a:lnTo>
                <a:lnTo>
                  <a:pt x="1848" y="3057"/>
                </a:lnTo>
                <a:lnTo>
                  <a:pt x="1" y="4904"/>
                </a:lnTo>
                <a:lnTo>
                  <a:pt x="1084" y="6051"/>
                </a:lnTo>
                <a:lnTo>
                  <a:pt x="2994" y="4140"/>
                </a:lnTo>
                <a:lnTo>
                  <a:pt x="4905" y="6051"/>
                </a:lnTo>
                <a:lnTo>
                  <a:pt x="5987" y="4904"/>
                </a:lnTo>
                <a:lnTo>
                  <a:pt x="4140" y="3057"/>
                </a:lnTo>
                <a:lnTo>
                  <a:pt x="5987" y="1147"/>
                </a:lnTo>
                <a:lnTo>
                  <a:pt x="4905" y="1"/>
                </a:lnTo>
                <a:lnTo>
                  <a:pt x="2994" y="1911"/>
                </a:lnTo>
                <a:lnTo>
                  <a:pt x="108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20"/>
          <p:cNvSpPr/>
          <p:nvPr/>
        </p:nvSpPr>
        <p:spPr>
          <a:xfrm>
            <a:off x="-936022" y="2597851"/>
            <a:ext cx="144046" cy="150312"/>
          </a:xfrm>
          <a:custGeom>
            <a:avLst/>
            <a:gdLst/>
            <a:ahLst/>
            <a:cxnLst/>
            <a:rect l="l" t="t" r="r" b="b"/>
            <a:pathLst>
              <a:path w="6879" h="6942" extrusionOk="0">
                <a:moveTo>
                  <a:pt x="2612" y="0"/>
                </a:moveTo>
                <a:lnTo>
                  <a:pt x="2612" y="2675"/>
                </a:lnTo>
                <a:lnTo>
                  <a:pt x="1" y="2675"/>
                </a:lnTo>
                <a:lnTo>
                  <a:pt x="1" y="4267"/>
                </a:lnTo>
                <a:lnTo>
                  <a:pt x="2612" y="4267"/>
                </a:lnTo>
                <a:lnTo>
                  <a:pt x="2612" y="6942"/>
                </a:lnTo>
                <a:lnTo>
                  <a:pt x="4204" y="6942"/>
                </a:lnTo>
                <a:lnTo>
                  <a:pt x="4204" y="4267"/>
                </a:lnTo>
                <a:lnTo>
                  <a:pt x="6879" y="4267"/>
                </a:lnTo>
                <a:lnTo>
                  <a:pt x="6879" y="2675"/>
                </a:lnTo>
                <a:lnTo>
                  <a:pt x="4204" y="2675"/>
                </a:lnTo>
                <a:lnTo>
                  <a:pt x="4204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20"/>
          <p:cNvSpPr/>
          <p:nvPr/>
        </p:nvSpPr>
        <p:spPr>
          <a:xfrm>
            <a:off x="165514" y="1457478"/>
            <a:ext cx="144046" cy="150333"/>
          </a:xfrm>
          <a:custGeom>
            <a:avLst/>
            <a:gdLst/>
            <a:ahLst/>
            <a:cxnLst/>
            <a:rect l="l" t="t" r="r" b="b"/>
            <a:pathLst>
              <a:path w="6879" h="6943" extrusionOk="0">
                <a:moveTo>
                  <a:pt x="2612" y="1"/>
                </a:moveTo>
                <a:lnTo>
                  <a:pt x="2612" y="2676"/>
                </a:lnTo>
                <a:lnTo>
                  <a:pt x="1" y="2676"/>
                </a:lnTo>
                <a:lnTo>
                  <a:pt x="1" y="4268"/>
                </a:lnTo>
                <a:lnTo>
                  <a:pt x="2612" y="4268"/>
                </a:lnTo>
                <a:lnTo>
                  <a:pt x="2612" y="6942"/>
                </a:lnTo>
                <a:lnTo>
                  <a:pt x="4204" y="6942"/>
                </a:lnTo>
                <a:lnTo>
                  <a:pt x="4204" y="4268"/>
                </a:lnTo>
                <a:lnTo>
                  <a:pt x="6879" y="4268"/>
                </a:lnTo>
                <a:lnTo>
                  <a:pt x="6879" y="2676"/>
                </a:lnTo>
                <a:lnTo>
                  <a:pt x="4204" y="2676"/>
                </a:lnTo>
                <a:lnTo>
                  <a:pt x="420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20"/>
          <p:cNvSpPr/>
          <p:nvPr/>
        </p:nvSpPr>
        <p:spPr>
          <a:xfrm>
            <a:off x="758969" y="1474021"/>
            <a:ext cx="1268210" cy="117248"/>
          </a:xfrm>
          <a:custGeom>
            <a:avLst/>
            <a:gdLst/>
            <a:ahLst/>
            <a:cxnLst/>
            <a:rect l="l" t="t" r="r" b="b"/>
            <a:pathLst>
              <a:path w="60564" h="5415" extrusionOk="0">
                <a:moveTo>
                  <a:pt x="55851" y="1"/>
                </a:moveTo>
                <a:lnTo>
                  <a:pt x="55851" y="1912"/>
                </a:lnTo>
                <a:lnTo>
                  <a:pt x="1083" y="1912"/>
                </a:lnTo>
                <a:cubicBezTo>
                  <a:pt x="0" y="1912"/>
                  <a:pt x="0" y="3504"/>
                  <a:pt x="1083" y="3504"/>
                </a:cubicBezTo>
                <a:lnTo>
                  <a:pt x="55851" y="3504"/>
                </a:lnTo>
                <a:lnTo>
                  <a:pt x="55851" y="5414"/>
                </a:lnTo>
                <a:lnTo>
                  <a:pt x="60564" y="2676"/>
                </a:lnTo>
                <a:lnTo>
                  <a:pt x="5585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20"/>
          <p:cNvSpPr/>
          <p:nvPr/>
        </p:nvSpPr>
        <p:spPr>
          <a:xfrm>
            <a:off x="-722638" y="304699"/>
            <a:ext cx="1760300" cy="533669"/>
          </a:xfrm>
          <a:custGeom>
            <a:avLst/>
            <a:gdLst/>
            <a:ahLst/>
            <a:cxnLst/>
            <a:rect l="l" t="t" r="r" b="b"/>
            <a:pathLst>
              <a:path w="84064" h="24647" extrusionOk="0">
                <a:moveTo>
                  <a:pt x="23563" y="1"/>
                </a:moveTo>
                <a:lnTo>
                  <a:pt x="23563" y="2357"/>
                </a:lnTo>
                <a:lnTo>
                  <a:pt x="7897" y="2357"/>
                </a:lnTo>
                <a:cubicBezTo>
                  <a:pt x="3503" y="2357"/>
                  <a:pt x="0" y="5860"/>
                  <a:pt x="0" y="10254"/>
                </a:cubicBezTo>
                <a:lnTo>
                  <a:pt x="0" y="23882"/>
                </a:lnTo>
                <a:cubicBezTo>
                  <a:pt x="0" y="24265"/>
                  <a:pt x="383" y="24647"/>
                  <a:pt x="828" y="24647"/>
                </a:cubicBezTo>
                <a:cubicBezTo>
                  <a:pt x="1274" y="24647"/>
                  <a:pt x="1593" y="24265"/>
                  <a:pt x="1593" y="23882"/>
                </a:cubicBezTo>
                <a:lnTo>
                  <a:pt x="1593" y="10190"/>
                </a:lnTo>
                <a:cubicBezTo>
                  <a:pt x="1593" y="6751"/>
                  <a:pt x="4395" y="3949"/>
                  <a:pt x="7897" y="3949"/>
                </a:cubicBezTo>
                <a:lnTo>
                  <a:pt x="23563" y="3949"/>
                </a:lnTo>
                <a:lnTo>
                  <a:pt x="23563" y="6369"/>
                </a:lnTo>
                <a:lnTo>
                  <a:pt x="29868" y="6369"/>
                </a:lnTo>
                <a:lnTo>
                  <a:pt x="29868" y="3949"/>
                </a:lnTo>
                <a:lnTo>
                  <a:pt x="79414" y="3949"/>
                </a:lnTo>
                <a:lnTo>
                  <a:pt x="79414" y="5860"/>
                </a:lnTo>
                <a:lnTo>
                  <a:pt x="84063" y="3185"/>
                </a:lnTo>
                <a:lnTo>
                  <a:pt x="79414" y="447"/>
                </a:lnTo>
                <a:lnTo>
                  <a:pt x="79414" y="2357"/>
                </a:lnTo>
                <a:lnTo>
                  <a:pt x="29868" y="2357"/>
                </a:lnTo>
                <a:lnTo>
                  <a:pt x="2986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20"/>
          <p:cNvSpPr/>
          <p:nvPr/>
        </p:nvSpPr>
        <p:spPr>
          <a:xfrm>
            <a:off x="3024716" y="642543"/>
            <a:ext cx="706788" cy="962497"/>
          </a:xfrm>
          <a:custGeom>
            <a:avLst/>
            <a:gdLst/>
            <a:ahLst/>
            <a:cxnLst/>
            <a:rect l="l" t="t" r="r" b="b"/>
            <a:pathLst>
              <a:path w="33753" h="44452" extrusionOk="0">
                <a:moveTo>
                  <a:pt x="0" y="1"/>
                </a:moveTo>
                <a:lnTo>
                  <a:pt x="0" y="6305"/>
                </a:lnTo>
                <a:lnTo>
                  <a:pt x="6305" y="6305"/>
                </a:lnTo>
                <a:lnTo>
                  <a:pt x="6305" y="3885"/>
                </a:lnTo>
                <a:lnTo>
                  <a:pt x="24264" y="3885"/>
                </a:lnTo>
                <a:cubicBezTo>
                  <a:pt x="27576" y="3885"/>
                  <a:pt x="30250" y="6560"/>
                  <a:pt x="30314" y="9935"/>
                </a:cubicBezTo>
                <a:lnTo>
                  <a:pt x="30314" y="39803"/>
                </a:lnTo>
                <a:lnTo>
                  <a:pt x="28403" y="39803"/>
                </a:lnTo>
                <a:lnTo>
                  <a:pt x="31078" y="44452"/>
                </a:lnTo>
                <a:lnTo>
                  <a:pt x="33753" y="39803"/>
                </a:lnTo>
                <a:lnTo>
                  <a:pt x="31906" y="39803"/>
                </a:lnTo>
                <a:lnTo>
                  <a:pt x="31906" y="9935"/>
                </a:lnTo>
                <a:cubicBezTo>
                  <a:pt x="31842" y="5796"/>
                  <a:pt x="28467" y="2357"/>
                  <a:pt x="24264" y="2357"/>
                </a:cubicBezTo>
                <a:lnTo>
                  <a:pt x="6305" y="2357"/>
                </a:lnTo>
                <a:lnTo>
                  <a:pt x="630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20"/>
          <p:cNvSpPr/>
          <p:nvPr/>
        </p:nvSpPr>
        <p:spPr>
          <a:xfrm>
            <a:off x="-1078711" y="597029"/>
            <a:ext cx="113369" cy="272713"/>
          </a:xfrm>
          <a:custGeom>
            <a:avLst/>
            <a:gdLst/>
            <a:ahLst/>
            <a:cxnLst/>
            <a:rect l="l" t="t" r="r" b="b"/>
            <a:pathLst>
              <a:path w="5414" h="12595" extrusionOk="0">
                <a:moveTo>
                  <a:pt x="2676" y="1"/>
                </a:moveTo>
                <a:lnTo>
                  <a:pt x="1" y="4714"/>
                </a:lnTo>
                <a:lnTo>
                  <a:pt x="1911" y="4714"/>
                </a:lnTo>
                <a:lnTo>
                  <a:pt x="1911" y="11783"/>
                </a:lnTo>
                <a:cubicBezTo>
                  <a:pt x="1911" y="12324"/>
                  <a:pt x="2309" y="12594"/>
                  <a:pt x="2707" y="12594"/>
                </a:cubicBezTo>
                <a:cubicBezTo>
                  <a:pt x="3105" y="12594"/>
                  <a:pt x="3503" y="12324"/>
                  <a:pt x="3503" y="11783"/>
                </a:cubicBezTo>
                <a:lnTo>
                  <a:pt x="3503" y="4714"/>
                </a:lnTo>
                <a:lnTo>
                  <a:pt x="5414" y="4714"/>
                </a:lnTo>
                <a:lnTo>
                  <a:pt x="2676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20"/>
          <p:cNvSpPr/>
          <p:nvPr/>
        </p:nvSpPr>
        <p:spPr>
          <a:xfrm>
            <a:off x="-359906" y="3408650"/>
            <a:ext cx="113369" cy="273038"/>
          </a:xfrm>
          <a:custGeom>
            <a:avLst/>
            <a:gdLst/>
            <a:ahLst/>
            <a:cxnLst/>
            <a:rect l="l" t="t" r="r" b="b"/>
            <a:pathLst>
              <a:path w="5414" h="12610" extrusionOk="0">
                <a:moveTo>
                  <a:pt x="2739" y="1"/>
                </a:moveTo>
                <a:cubicBezTo>
                  <a:pt x="2293" y="1"/>
                  <a:pt x="1911" y="383"/>
                  <a:pt x="1911" y="828"/>
                </a:cubicBezTo>
                <a:lnTo>
                  <a:pt x="1911" y="7897"/>
                </a:lnTo>
                <a:lnTo>
                  <a:pt x="0" y="7897"/>
                </a:lnTo>
                <a:lnTo>
                  <a:pt x="2739" y="12610"/>
                </a:lnTo>
                <a:lnTo>
                  <a:pt x="5414" y="7897"/>
                </a:lnTo>
                <a:lnTo>
                  <a:pt x="3503" y="7897"/>
                </a:lnTo>
                <a:lnTo>
                  <a:pt x="3503" y="828"/>
                </a:lnTo>
                <a:cubicBezTo>
                  <a:pt x="3503" y="383"/>
                  <a:pt x="3121" y="1"/>
                  <a:pt x="2739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20"/>
          <p:cNvSpPr/>
          <p:nvPr/>
        </p:nvSpPr>
        <p:spPr>
          <a:xfrm>
            <a:off x="-920003" y="597029"/>
            <a:ext cx="112029" cy="272713"/>
          </a:xfrm>
          <a:custGeom>
            <a:avLst/>
            <a:gdLst/>
            <a:ahLst/>
            <a:cxnLst/>
            <a:rect l="l" t="t" r="r" b="b"/>
            <a:pathLst>
              <a:path w="5350" h="12595" extrusionOk="0">
                <a:moveTo>
                  <a:pt x="2675" y="1"/>
                </a:moveTo>
                <a:lnTo>
                  <a:pt x="0" y="4714"/>
                </a:lnTo>
                <a:lnTo>
                  <a:pt x="1911" y="4714"/>
                </a:lnTo>
                <a:lnTo>
                  <a:pt x="1847" y="11783"/>
                </a:lnTo>
                <a:cubicBezTo>
                  <a:pt x="1847" y="12324"/>
                  <a:pt x="2245" y="12594"/>
                  <a:pt x="2643" y="12594"/>
                </a:cubicBezTo>
                <a:cubicBezTo>
                  <a:pt x="3041" y="12594"/>
                  <a:pt x="3439" y="12324"/>
                  <a:pt x="3439" y="11783"/>
                </a:cubicBezTo>
                <a:lnTo>
                  <a:pt x="3439" y="4714"/>
                </a:lnTo>
                <a:lnTo>
                  <a:pt x="5350" y="4714"/>
                </a:lnTo>
                <a:lnTo>
                  <a:pt x="2675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20"/>
          <p:cNvSpPr/>
          <p:nvPr/>
        </p:nvSpPr>
        <p:spPr>
          <a:xfrm>
            <a:off x="-359906" y="1913913"/>
            <a:ext cx="113369" cy="1445110"/>
          </a:xfrm>
          <a:custGeom>
            <a:avLst/>
            <a:gdLst/>
            <a:ahLst/>
            <a:cxnLst/>
            <a:rect l="l" t="t" r="r" b="b"/>
            <a:pathLst>
              <a:path w="5414" h="66741" extrusionOk="0">
                <a:moveTo>
                  <a:pt x="2739" y="0"/>
                </a:moveTo>
                <a:lnTo>
                  <a:pt x="0" y="4649"/>
                </a:lnTo>
                <a:lnTo>
                  <a:pt x="1911" y="4649"/>
                </a:lnTo>
                <a:lnTo>
                  <a:pt x="1911" y="65977"/>
                </a:lnTo>
                <a:cubicBezTo>
                  <a:pt x="1911" y="66486"/>
                  <a:pt x="2309" y="66741"/>
                  <a:pt x="2707" y="66741"/>
                </a:cubicBezTo>
                <a:cubicBezTo>
                  <a:pt x="3105" y="66741"/>
                  <a:pt x="3503" y="66486"/>
                  <a:pt x="3503" y="65977"/>
                </a:cubicBezTo>
                <a:lnTo>
                  <a:pt x="3503" y="4649"/>
                </a:lnTo>
                <a:lnTo>
                  <a:pt x="5414" y="4649"/>
                </a:lnTo>
                <a:lnTo>
                  <a:pt x="2739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20"/>
          <p:cNvSpPr/>
          <p:nvPr/>
        </p:nvSpPr>
        <p:spPr>
          <a:xfrm>
            <a:off x="2818012" y="4255306"/>
            <a:ext cx="877491" cy="137905"/>
          </a:xfrm>
          <a:custGeom>
            <a:avLst/>
            <a:gdLst/>
            <a:ahLst/>
            <a:cxnLst/>
            <a:rect l="l" t="t" r="r" b="b"/>
            <a:pathLst>
              <a:path w="41905" h="6369" extrusionOk="0">
                <a:moveTo>
                  <a:pt x="25092" y="1"/>
                </a:moveTo>
                <a:lnTo>
                  <a:pt x="25092" y="2357"/>
                </a:lnTo>
                <a:lnTo>
                  <a:pt x="1019" y="2357"/>
                </a:lnTo>
                <a:cubicBezTo>
                  <a:pt x="0" y="2357"/>
                  <a:pt x="0" y="3949"/>
                  <a:pt x="1019" y="3949"/>
                </a:cubicBezTo>
                <a:lnTo>
                  <a:pt x="25092" y="3949"/>
                </a:lnTo>
                <a:lnTo>
                  <a:pt x="25092" y="6369"/>
                </a:lnTo>
                <a:lnTo>
                  <a:pt x="31397" y="6369"/>
                </a:lnTo>
                <a:lnTo>
                  <a:pt x="31397" y="3949"/>
                </a:lnTo>
                <a:lnTo>
                  <a:pt x="37256" y="3949"/>
                </a:lnTo>
                <a:lnTo>
                  <a:pt x="37256" y="5859"/>
                </a:lnTo>
                <a:lnTo>
                  <a:pt x="41904" y="3185"/>
                </a:lnTo>
                <a:lnTo>
                  <a:pt x="37256" y="446"/>
                </a:lnTo>
                <a:lnTo>
                  <a:pt x="37256" y="2357"/>
                </a:lnTo>
                <a:lnTo>
                  <a:pt x="31397" y="2357"/>
                </a:lnTo>
                <a:lnTo>
                  <a:pt x="3139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20"/>
          <p:cNvSpPr/>
          <p:nvPr/>
        </p:nvSpPr>
        <p:spPr>
          <a:xfrm>
            <a:off x="164592" y="4372511"/>
            <a:ext cx="1030436" cy="341113"/>
          </a:xfrm>
          <a:custGeom>
            <a:avLst/>
            <a:gdLst/>
            <a:ahLst/>
            <a:cxnLst/>
            <a:rect l="l" t="t" r="r" b="b"/>
            <a:pathLst>
              <a:path w="49209" h="15754" extrusionOk="0">
                <a:moveTo>
                  <a:pt x="46534" y="1"/>
                </a:moveTo>
                <a:lnTo>
                  <a:pt x="43796" y="4650"/>
                </a:lnTo>
                <a:lnTo>
                  <a:pt x="45706" y="4650"/>
                </a:lnTo>
                <a:lnTo>
                  <a:pt x="45706" y="8725"/>
                </a:lnTo>
                <a:cubicBezTo>
                  <a:pt x="45706" y="10381"/>
                  <a:pt x="44369" y="11719"/>
                  <a:pt x="42713" y="11719"/>
                </a:cubicBezTo>
                <a:lnTo>
                  <a:pt x="32651" y="11719"/>
                </a:lnTo>
                <a:lnTo>
                  <a:pt x="32651" y="9235"/>
                </a:lnTo>
                <a:lnTo>
                  <a:pt x="26346" y="9235"/>
                </a:lnTo>
                <a:lnTo>
                  <a:pt x="26346" y="11719"/>
                </a:lnTo>
                <a:lnTo>
                  <a:pt x="6859" y="11719"/>
                </a:lnTo>
                <a:cubicBezTo>
                  <a:pt x="6497" y="9847"/>
                  <a:pt x="5018" y="8948"/>
                  <a:pt x="3536" y="8948"/>
                </a:cubicBezTo>
                <a:cubicBezTo>
                  <a:pt x="1892" y="8948"/>
                  <a:pt x="243" y="10054"/>
                  <a:pt x="109" y="12164"/>
                </a:cubicBezTo>
                <a:cubicBezTo>
                  <a:pt x="0" y="14441"/>
                  <a:pt x="1778" y="15754"/>
                  <a:pt x="3558" y="15754"/>
                </a:cubicBezTo>
                <a:cubicBezTo>
                  <a:pt x="4915" y="15754"/>
                  <a:pt x="6272" y="14991"/>
                  <a:pt x="6795" y="13311"/>
                </a:cubicBezTo>
                <a:lnTo>
                  <a:pt x="26346" y="13311"/>
                </a:lnTo>
                <a:lnTo>
                  <a:pt x="26346" y="15540"/>
                </a:lnTo>
                <a:lnTo>
                  <a:pt x="32651" y="15540"/>
                </a:lnTo>
                <a:lnTo>
                  <a:pt x="32651" y="13311"/>
                </a:lnTo>
                <a:lnTo>
                  <a:pt x="42650" y="13311"/>
                </a:lnTo>
                <a:cubicBezTo>
                  <a:pt x="45261" y="13311"/>
                  <a:pt x="47298" y="11273"/>
                  <a:pt x="47298" y="8725"/>
                </a:cubicBezTo>
                <a:lnTo>
                  <a:pt x="47298" y="4650"/>
                </a:lnTo>
                <a:lnTo>
                  <a:pt x="49209" y="4650"/>
                </a:lnTo>
                <a:lnTo>
                  <a:pt x="4653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20"/>
          <p:cNvSpPr/>
          <p:nvPr/>
        </p:nvSpPr>
        <p:spPr>
          <a:xfrm>
            <a:off x="-1166724" y="2476510"/>
            <a:ext cx="165384" cy="145526"/>
          </a:xfrm>
          <a:custGeom>
            <a:avLst/>
            <a:gdLst/>
            <a:ahLst/>
            <a:cxnLst/>
            <a:rect l="l" t="t" r="r" b="b"/>
            <a:pathLst>
              <a:path w="7898" h="6721" extrusionOk="0">
                <a:moveTo>
                  <a:pt x="4522" y="0"/>
                </a:moveTo>
                <a:cubicBezTo>
                  <a:pt x="1465" y="0"/>
                  <a:pt x="1" y="3630"/>
                  <a:pt x="2102" y="5732"/>
                </a:cubicBezTo>
                <a:cubicBezTo>
                  <a:pt x="2805" y="6414"/>
                  <a:pt x="3663" y="6721"/>
                  <a:pt x="4501" y="6721"/>
                </a:cubicBezTo>
                <a:cubicBezTo>
                  <a:pt x="6242" y="6721"/>
                  <a:pt x="7897" y="5396"/>
                  <a:pt x="7897" y="3375"/>
                </a:cubicBezTo>
                <a:cubicBezTo>
                  <a:pt x="7897" y="1465"/>
                  <a:pt x="6369" y="0"/>
                  <a:pt x="4522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20"/>
          <p:cNvSpPr/>
          <p:nvPr/>
        </p:nvSpPr>
        <p:spPr>
          <a:xfrm>
            <a:off x="-1132047" y="1620197"/>
            <a:ext cx="518768" cy="117227"/>
          </a:xfrm>
          <a:custGeom>
            <a:avLst/>
            <a:gdLst/>
            <a:ahLst/>
            <a:cxnLst/>
            <a:rect l="l" t="t" r="r" b="b"/>
            <a:pathLst>
              <a:path w="24774" h="5414" extrusionOk="0">
                <a:moveTo>
                  <a:pt x="4713" y="0"/>
                </a:moveTo>
                <a:lnTo>
                  <a:pt x="0" y="2739"/>
                </a:lnTo>
                <a:lnTo>
                  <a:pt x="4713" y="5414"/>
                </a:lnTo>
                <a:lnTo>
                  <a:pt x="4713" y="3503"/>
                </a:lnTo>
                <a:lnTo>
                  <a:pt x="23946" y="3503"/>
                </a:lnTo>
                <a:cubicBezTo>
                  <a:pt x="24391" y="3503"/>
                  <a:pt x="24774" y="3185"/>
                  <a:pt x="24774" y="2739"/>
                </a:cubicBezTo>
                <a:cubicBezTo>
                  <a:pt x="24774" y="2293"/>
                  <a:pt x="24391" y="1911"/>
                  <a:pt x="23946" y="1911"/>
                </a:cubicBezTo>
                <a:lnTo>
                  <a:pt x="4713" y="1911"/>
                </a:lnTo>
                <a:lnTo>
                  <a:pt x="4713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20"/>
          <p:cNvSpPr/>
          <p:nvPr/>
        </p:nvSpPr>
        <p:spPr>
          <a:xfrm>
            <a:off x="3236760" y="3212847"/>
            <a:ext cx="148046" cy="394400"/>
          </a:xfrm>
          <a:custGeom>
            <a:avLst/>
            <a:gdLst/>
            <a:ahLst/>
            <a:cxnLst/>
            <a:rect l="l" t="t" r="r" b="b"/>
            <a:pathLst>
              <a:path w="7070" h="18215" extrusionOk="0">
                <a:moveTo>
                  <a:pt x="0" y="0"/>
                </a:moveTo>
                <a:cubicBezTo>
                  <a:pt x="0" y="2866"/>
                  <a:pt x="1911" y="4777"/>
                  <a:pt x="3503" y="6305"/>
                </a:cubicBezTo>
                <a:cubicBezTo>
                  <a:pt x="4522" y="7324"/>
                  <a:pt x="5413" y="8279"/>
                  <a:pt x="5541" y="9107"/>
                </a:cubicBezTo>
                <a:cubicBezTo>
                  <a:pt x="5413" y="9935"/>
                  <a:pt x="4522" y="10890"/>
                  <a:pt x="3503" y="11846"/>
                </a:cubicBezTo>
                <a:cubicBezTo>
                  <a:pt x="1911" y="13438"/>
                  <a:pt x="0" y="15348"/>
                  <a:pt x="0" y="18214"/>
                </a:cubicBezTo>
                <a:lnTo>
                  <a:pt x="1592" y="18214"/>
                </a:lnTo>
                <a:cubicBezTo>
                  <a:pt x="1592" y="16049"/>
                  <a:pt x="3121" y="14520"/>
                  <a:pt x="4585" y="13056"/>
                </a:cubicBezTo>
                <a:cubicBezTo>
                  <a:pt x="5859" y="11846"/>
                  <a:pt x="7005" y="10636"/>
                  <a:pt x="7069" y="9235"/>
                </a:cubicBezTo>
                <a:lnTo>
                  <a:pt x="7069" y="9107"/>
                </a:lnTo>
                <a:lnTo>
                  <a:pt x="7069" y="9044"/>
                </a:lnTo>
                <a:cubicBezTo>
                  <a:pt x="7005" y="7579"/>
                  <a:pt x="5859" y="6433"/>
                  <a:pt x="4585" y="5223"/>
                </a:cubicBezTo>
                <a:cubicBezTo>
                  <a:pt x="3121" y="3694"/>
                  <a:pt x="1592" y="2166"/>
                  <a:pt x="159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20"/>
          <p:cNvSpPr/>
          <p:nvPr/>
        </p:nvSpPr>
        <p:spPr>
          <a:xfrm>
            <a:off x="3399447" y="3211461"/>
            <a:ext cx="149386" cy="395786"/>
          </a:xfrm>
          <a:custGeom>
            <a:avLst/>
            <a:gdLst/>
            <a:ahLst/>
            <a:cxnLst/>
            <a:rect l="l" t="t" r="r" b="b"/>
            <a:pathLst>
              <a:path w="7134" h="18279" extrusionOk="0">
                <a:moveTo>
                  <a:pt x="5541" y="1"/>
                </a:moveTo>
                <a:cubicBezTo>
                  <a:pt x="5541" y="2230"/>
                  <a:pt x="4013" y="3758"/>
                  <a:pt x="2484" y="5223"/>
                </a:cubicBezTo>
                <a:cubicBezTo>
                  <a:pt x="1274" y="6433"/>
                  <a:pt x="128" y="7643"/>
                  <a:pt x="1" y="9044"/>
                </a:cubicBezTo>
                <a:lnTo>
                  <a:pt x="1" y="9171"/>
                </a:lnTo>
                <a:lnTo>
                  <a:pt x="1" y="9235"/>
                </a:lnTo>
                <a:cubicBezTo>
                  <a:pt x="128" y="10700"/>
                  <a:pt x="1274" y="11846"/>
                  <a:pt x="2484" y="13056"/>
                </a:cubicBezTo>
                <a:cubicBezTo>
                  <a:pt x="4013" y="14521"/>
                  <a:pt x="5541" y="16113"/>
                  <a:pt x="5541" y="18278"/>
                </a:cubicBezTo>
                <a:lnTo>
                  <a:pt x="7133" y="18278"/>
                </a:lnTo>
                <a:cubicBezTo>
                  <a:pt x="7133" y="15412"/>
                  <a:pt x="5159" y="13502"/>
                  <a:pt x="3631" y="11910"/>
                </a:cubicBezTo>
                <a:cubicBezTo>
                  <a:pt x="2612" y="10891"/>
                  <a:pt x="1656" y="9935"/>
                  <a:pt x="1593" y="9108"/>
                </a:cubicBezTo>
                <a:cubicBezTo>
                  <a:pt x="1656" y="8280"/>
                  <a:pt x="2612" y="7388"/>
                  <a:pt x="3631" y="6369"/>
                </a:cubicBezTo>
                <a:cubicBezTo>
                  <a:pt x="5223" y="4777"/>
                  <a:pt x="7133" y="2867"/>
                  <a:pt x="713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20"/>
          <p:cNvSpPr/>
          <p:nvPr/>
        </p:nvSpPr>
        <p:spPr>
          <a:xfrm>
            <a:off x="3315434" y="3291445"/>
            <a:ext cx="154705" cy="100684"/>
          </a:xfrm>
          <a:custGeom>
            <a:avLst/>
            <a:gdLst/>
            <a:ahLst/>
            <a:cxnLst/>
            <a:rect l="l" t="t" r="r" b="b"/>
            <a:pathLst>
              <a:path w="7388" h="4650" extrusionOk="0">
                <a:moveTo>
                  <a:pt x="1" y="0"/>
                </a:moveTo>
                <a:cubicBezTo>
                  <a:pt x="574" y="637"/>
                  <a:pt x="1274" y="1338"/>
                  <a:pt x="1975" y="1975"/>
                </a:cubicBezTo>
                <a:cubicBezTo>
                  <a:pt x="2548" y="2548"/>
                  <a:pt x="3057" y="3248"/>
                  <a:pt x="3439" y="4013"/>
                </a:cubicBezTo>
                <a:cubicBezTo>
                  <a:pt x="3567" y="4204"/>
                  <a:pt x="3630" y="4458"/>
                  <a:pt x="3694" y="4649"/>
                </a:cubicBezTo>
                <a:cubicBezTo>
                  <a:pt x="3694" y="4586"/>
                  <a:pt x="3758" y="4458"/>
                  <a:pt x="3758" y="4395"/>
                </a:cubicBezTo>
                <a:cubicBezTo>
                  <a:pt x="3885" y="4013"/>
                  <a:pt x="4076" y="3694"/>
                  <a:pt x="4267" y="3376"/>
                </a:cubicBezTo>
                <a:cubicBezTo>
                  <a:pt x="4713" y="2803"/>
                  <a:pt x="5159" y="2229"/>
                  <a:pt x="5668" y="1720"/>
                </a:cubicBezTo>
                <a:cubicBezTo>
                  <a:pt x="6242" y="1147"/>
                  <a:pt x="6878" y="574"/>
                  <a:pt x="738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20"/>
          <p:cNvSpPr/>
          <p:nvPr/>
        </p:nvSpPr>
        <p:spPr>
          <a:xfrm>
            <a:off x="3392788" y="3426579"/>
            <a:ext cx="21" cy="2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0"/>
                </a:move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20"/>
          <p:cNvSpPr/>
          <p:nvPr/>
        </p:nvSpPr>
        <p:spPr>
          <a:xfrm>
            <a:off x="3203423" y="3167333"/>
            <a:ext cx="374742" cy="34492"/>
          </a:xfrm>
          <a:custGeom>
            <a:avLst/>
            <a:gdLst/>
            <a:ahLst/>
            <a:cxnLst/>
            <a:rect l="l" t="t" r="r" b="b"/>
            <a:pathLst>
              <a:path w="17896" h="1593" extrusionOk="0">
                <a:moveTo>
                  <a:pt x="0" y="1"/>
                </a:moveTo>
                <a:lnTo>
                  <a:pt x="0" y="1593"/>
                </a:lnTo>
                <a:lnTo>
                  <a:pt x="17895" y="1593"/>
                </a:lnTo>
                <a:lnTo>
                  <a:pt x="1789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20"/>
          <p:cNvSpPr/>
          <p:nvPr/>
        </p:nvSpPr>
        <p:spPr>
          <a:xfrm>
            <a:off x="3203423" y="3618246"/>
            <a:ext cx="374742" cy="34492"/>
          </a:xfrm>
          <a:custGeom>
            <a:avLst/>
            <a:gdLst/>
            <a:ahLst/>
            <a:cxnLst/>
            <a:rect l="l" t="t" r="r" b="b"/>
            <a:pathLst>
              <a:path w="17896" h="1593" extrusionOk="0">
                <a:moveTo>
                  <a:pt x="0" y="1"/>
                </a:moveTo>
                <a:lnTo>
                  <a:pt x="0" y="1593"/>
                </a:lnTo>
                <a:lnTo>
                  <a:pt x="17895" y="1593"/>
                </a:lnTo>
                <a:lnTo>
                  <a:pt x="1789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20"/>
          <p:cNvSpPr/>
          <p:nvPr/>
        </p:nvSpPr>
        <p:spPr>
          <a:xfrm>
            <a:off x="3310094" y="1861514"/>
            <a:ext cx="102669" cy="153083"/>
          </a:xfrm>
          <a:custGeom>
            <a:avLst/>
            <a:gdLst/>
            <a:ahLst/>
            <a:cxnLst/>
            <a:rect l="l" t="t" r="r" b="b"/>
            <a:pathLst>
              <a:path w="4903" h="7070" extrusionOk="0">
                <a:moveTo>
                  <a:pt x="2357" y="1274"/>
                </a:moveTo>
                <a:cubicBezTo>
                  <a:pt x="2930" y="1274"/>
                  <a:pt x="3312" y="1720"/>
                  <a:pt x="3312" y="2293"/>
                </a:cubicBezTo>
                <a:cubicBezTo>
                  <a:pt x="3312" y="2802"/>
                  <a:pt x="2930" y="3312"/>
                  <a:pt x="2357" y="3312"/>
                </a:cubicBezTo>
                <a:lnTo>
                  <a:pt x="1593" y="3312"/>
                </a:lnTo>
                <a:lnTo>
                  <a:pt x="1593" y="1274"/>
                </a:lnTo>
                <a:close/>
                <a:moveTo>
                  <a:pt x="1" y="0"/>
                </a:moveTo>
                <a:lnTo>
                  <a:pt x="1" y="7069"/>
                </a:lnTo>
                <a:lnTo>
                  <a:pt x="1593" y="7069"/>
                </a:lnTo>
                <a:lnTo>
                  <a:pt x="1593" y="4522"/>
                </a:lnTo>
                <a:lnTo>
                  <a:pt x="2675" y="4522"/>
                </a:lnTo>
                <a:cubicBezTo>
                  <a:pt x="2710" y="4524"/>
                  <a:pt x="2743" y="4524"/>
                  <a:pt x="2777" y="4524"/>
                </a:cubicBezTo>
                <a:cubicBezTo>
                  <a:pt x="3942" y="4524"/>
                  <a:pt x="4903" y="3469"/>
                  <a:pt x="4841" y="2293"/>
                </a:cubicBezTo>
                <a:cubicBezTo>
                  <a:pt x="4841" y="1019"/>
                  <a:pt x="3885" y="0"/>
                  <a:pt x="261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20"/>
          <p:cNvSpPr/>
          <p:nvPr/>
        </p:nvSpPr>
        <p:spPr>
          <a:xfrm>
            <a:off x="3426125" y="1861514"/>
            <a:ext cx="116029" cy="153083"/>
          </a:xfrm>
          <a:custGeom>
            <a:avLst/>
            <a:gdLst/>
            <a:ahLst/>
            <a:cxnLst/>
            <a:rect l="l" t="t" r="r" b="b"/>
            <a:pathLst>
              <a:path w="5541" h="7070" extrusionOk="0">
                <a:moveTo>
                  <a:pt x="0" y="0"/>
                </a:moveTo>
                <a:lnTo>
                  <a:pt x="0" y="7069"/>
                </a:lnTo>
                <a:lnTo>
                  <a:pt x="1592" y="7069"/>
                </a:lnTo>
                <a:lnTo>
                  <a:pt x="1592" y="4267"/>
                </a:lnTo>
                <a:lnTo>
                  <a:pt x="3885" y="4267"/>
                </a:lnTo>
                <a:lnTo>
                  <a:pt x="3885" y="7069"/>
                </a:lnTo>
                <a:lnTo>
                  <a:pt x="5541" y="7069"/>
                </a:lnTo>
                <a:lnTo>
                  <a:pt x="5541" y="0"/>
                </a:lnTo>
                <a:lnTo>
                  <a:pt x="3885" y="0"/>
                </a:lnTo>
                <a:lnTo>
                  <a:pt x="3885" y="2802"/>
                </a:lnTo>
                <a:lnTo>
                  <a:pt x="1592" y="2802"/>
                </a:lnTo>
                <a:lnTo>
                  <a:pt x="159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20"/>
          <p:cNvSpPr/>
          <p:nvPr/>
        </p:nvSpPr>
        <p:spPr>
          <a:xfrm>
            <a:off x="3568814" y="1861514"/>
            <a:ext cx="101371" cy="153083"/>
          </a:xfrm>
          <a:custGeom>
            <a:avLst/>
            <a:gdLst/>
            <a:ahLst/>
            <a:cxnLst/>
            <a:rect l="l" t="t" r="r" b="b"/>
            <a:pathLst>
              <a:path w="4841" h="7070" extrusionOk="0">
                <a:moveTo>
                  <a:pt x="2357" y="1274"/>
                </a:moveTo>
                <a:cubicBezTo>
                  <a:pt x="2930" y="1274"/>
                  <a:pt x="3312" y="1720"/>
                  <a:pt x="3312" y="2293"/>
                </a:cubicBezTo>
                <a:cubicBezTo>
                  <a:pt x="3312" y="2802"/>
                  <a:pt x="2930" y="3312"/>
                  <a:pt x="2357" y="3312"/>
                </a:cubicBezTo>
                <a:lnTo>
                  <a:pt x="1529" y="3312"/>
                </a:lnTo>
                <a:lnTo>
                  <a:pt x="1529" y="1274"/>
                </a:lnTo>
                <a:close/>
                <a:moveTo>
                  <a:pt x="0" y="0"/>
                </a:moveTo>
                <a:lnTo>
                  <a:pt x="0" y="7069"/>
                </a:lnTo>
                <a:lnTo>
                  <a:pt x="1529" y="7069"/>
                </a:lnTo>
                <a:lnTo>
                  <a:pt x="1529" y="4522"/>
                </a:lnTo>
                <a:lnTo>
                  <a:pt x="2612" y="4522"/>
                </a:lnTo>
                <a:cubicBezTo>
                  <a:pt x="2647" y="4524"/>
                  <a:pt x="2683" y="4524"/>
                  <a:pt x="2718" y="4524"/>
                </a:cubicBezTo>
                <a:cubicBezTo>
                  <a:pt x="3938" y="4524"/>
                  <a:pt x="4839" y="3469"/>
                  <a:pt x="4777" y="2293"/>
                </a:cubicBezTo>
                <a:cubicBezTo>
                  <a:pt x="4840" y="1083"/>
                  <a:pt x="3822" y="64"/>
                  <a:pt x="261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20"/>
          <p:cNvSpPr/>
          <p:nvPr/>
        </p:nvSpPr>
        <p:spPr>
          <a:xfrm>
            <a:off x="-438580" y="597029"/>
            <a:ext cx="77352" cy="154469"/>
          </a:xfrm>
          <a:custGeom>
            <a:avLst/>
            <a:gdLst/>
            <a:ahLst/>
            <a:cxnLst/>
            <a:rect l="l" t="t" r="r" b="b"/>
            <a:pathLst>
              <a:path w="3694" h="7134" extrusionOk="0">
                <a:moveTo>
                  <a:pt x="2102" y="1"/>
                </a:moveTo>
                <a:lnTo>
                  <a:pt x="2102" y="4268"/>
                </a:lnTo>
                <a:cubicBezTo>
                  <a:pt x="2102" y="5032"/>
                  <a:pt x="2102" y="5669"/>
                  <a:pt x="955" y="5669"/>
                </a:cubicBezTo>
                <a:cubicBezTo>
                  <a:pt x="573" y="5669"/>
                  <a:pt x="191" y="5478"/>
                  <a:pt x="0" y="5159"/>
                </a:cubicBezTo>
                <a:lnTo>
                  <a:pt x="0" y="7006"/>
                </a:lnTo>
                <a:cubicBezTo>
                  <a:pt x="319" y="7134"/>
                  <a:pt x="637" y="7134"/>
                  <a:pt x="955" y="7134"/>
                </a:cubicBezTo>
                <a:cubicBezTo>
                  <a:pt x="2675" y="7134"/>
                  <a:pt x="3694" y="6433"/>
                  <a:pt x="3694" y="4395"/>
                </a:cubicBezTo>
                <a:lnTo>
                  <a:pt x="3694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20"/>
          <p:cNvSpPr/>
          <p:nvPr/>
        </p:nvSpPr>
        <p:spPr>
          <a:xfrm>
            <a:off x="-345247" y="594279"/>
            <a:ext cx="124049" cy="158605"/>
          </a:xfrm>
          <a:custGeom>
            <a:avLst/>
            <a:gdLst/>
            <a:ahLst/>
            <a:cxnLst/>
            <a:rect l="l" t="t" r="r" b="b"/>
            <a:pathLst>
              <a:path w="5924" h="7325" extrusionOk="0">
                <a:moveTo>
                  <a:pt x="2867" y="1"/>
                </a:moveTo>
                <a:cubicBezTo>
                  <a:pt x="1593" y="1"/>
                  <a:pt x="256" y="637"/>
                  <a:pt x="256" y="2102"/>
                </a:cubicBezTo>
                <a:cubicBezTo>
                  <a:pt x="256" y="4713"/>
                  <a:pt x="4331" y="3822"/>
                  <a:pt x="4331" y="5223"/>
                </a:cubicBezTo>
                <a:cubicBezTo>
                  <a:pt x="4331" y="5860"/>
                  <a:pt x="3504" y="6051"/>
                  <a:pt x="3058" y="6051"/>
                </a:cubicBezTo>
                <a:cubicBezTo>
                  <a:pt x="3019" y="6054"/>
                  <a:pt x="2980" y="6055"/>
                  <a:pt x="2942" y="6055"/>
                </a:cubicBezTo>
                <a:cubicBezTo>
                  <a:pt x="2230" y="6055"/>
                  <a:pt x="1654" y="5505"/>
                  <a:pt x="1593" y="4841"/>
                </a:cubicBezTo>
                <a:lnTo>
                  <a:pt x="1" y="4841"/>
                </a:lnTo>
                <a:cubicBezTo>
                  <a:pt x="1" y="6496"/>
                  <a:pt x="1466" y="7324"/>
                  <a:pt x="2994" y="7324"/>
                </a:cubicBezTo>
                <a:cubicBezTo>
                  <a:pt x="4586" y="7324"/>
                  <a:pt x="5924" y="6687"/>
                  <a:pt x="5924" y="5032"/>
                </a:cubicBezTo>
                <a:cubicBezTo>
                  <a:pt x="5924" y="2357"/>
                  <a:pt x="1848" y="3249"/>
                  <a:pt x="1848" y="1975"/>
                </a:cubicBezTo>
                <a:cubicBezTo>
                  <a:pt x="1848" y="1465"/>
                  <a:pt x="2485" y="1274"/>
                  <a:pt x="2867" y="1274"/>
                </a:cubicBezTo>
                <a:cubicBezTo>
                  <a:pt x="3695" y="1274"/>
                  <a:pt x="4077" y="1529"/>
                  <a:pt x="4204" y="2230"/>
                </a:cubicBezTo>
                <a:lnTo>
                  <a:pt x="5669" y="2230"/>
                </a:lnTo>
                <a:cubicBezTo>
                  <a:pt x="5605" y="637"/>
                  <a:pt x="4331" y="1"/>
                  <a:pt x="2867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20"/>
          <p:cNvSpPr/>
          <p:nvPr/>
        </p:nvSpPr>
        <p:spPr>
          <a:xfrm>
            <a:off x="-1042694" y="1065871"/>
            <a:ext cx="114709" cy="153083"/>
          </a:xfrm>
          <a:custGeom>
            <a:avLst/>
            <a:gdLst/>
            <a:ahLst/>
            <a:cxnLst/>
            <a:rect l="l" t="t" r="r" b="b"/>
            <a:pathLst>
              <a:path w="5478" h="7070" extrusionOk="0">
                <a:moveTo>
                  <a:pt x="0" y="1"/>
                </a:moveTo>
                <a:lnTo>
                  <a:pt x="0" y="7069"/>
                </a:lnTo>
                <a:lnTo>
                  <a:pt x="1529" y="7069"/>
                </a:lnTo>
                <a:lnTo>
                  <a:pt x="1529" y="4267"/>
                </a:lnTo>
                <a:lnTo>
                  <a:pt x="3821" y="4267"/>
                </a:lnTo>
                <a:lnTo>
                  <a:pt x="3821" y="7069"/>
                </a:lnTo>
                <a:lnTo>
                  <a:pt x="5477" y="7069"/>
                </a:lnTo>
                <a:lnTo>
                  <a:pt x="5477" y="1"/>
                </a:lnTo>
                <a:lnTo>
                  <a:pt x="3821" y="1"/>
                </a:lnTo>
                <a:lnTo>
                  <a:pt x="3821" y="2866"/>
                </a:lnTo>
                <a:lnTo>
                  <a:pt x="1529" y="2866"/>
                </a:lnTo>
                <a:lnTo>
                  <a:pt x="1529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20"/>
          <p:cNvSpPr/>
          <p:nvPr/>
        </p:nvSpPr>
        <p:spPr>
          <a:xfrm>
            <a:off x="-913344" y="1065871"/>
            <a:ext cx="117369" cy="153083"/>
          </a:xfrm>
          <a:custGeom>
            <a:avLst/>
            <a:gdLst/>
            <a:ahLst/>
            <a:cxnLst/>
            <a:rect l="l" t="t" r="r" b="b"/>
            <a:pathLst>
              <a:path w="5605" h="7070" extrusionOk="0">
                <a:moveTo>
                  <a:pt x="1" y="1"/>
                </a:moveTo>
                <a:lnTo>
                  <a:pt x="1" y="1465"/>
                </a:lnTo>
                <a:lnTo>
                  <a:pt x="2038" y="1465"/>
                </a:lnTo>
                <a:lnTo>
                  <a:pt x="2038" y="7069"/>
                </a:lnTo>
                <a:lnTo>
                  <a:pt x="3567" y="7069"/>
                </a:lnTo>
                <a:lnTo>
                  <a:pt x="3567" y="1465"/>
                </a:lnTo>
                <a:lnTo>
                  <a:pt x="5605" y="1465"/>
                </a:lnTo>
                <a:lnTo>
                  <a:pt x="5605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20"/>
          <p:cNvSpPr/>
          <p:nvPr/>
        </p:nvSpPr>
        <p:spPr>
          <a:xfrm>
            <a:off x="-794653" y="1065871"/>
            <a:ext cx="196061" cy="153083"/>
          </a:xfrm>
          <a:custGeom>
            <a:avLst/>
            <a:gdLst/>
            <a:ahLst/>
            <a:cxnLst/>
            <a:rect l="l" t="t" r="r" b="b"/>
            <a:pathLst>
              <a:path w="9363" h="7070" extrusionOk="0">
                <a:moveTo>
                  <a:pt x="1402" y="1"/>
                </a:moveTo>
                <a:lnTo>
                  <a:pt x="0" y="7069"/>
                </a:lnTo>
                <a:lnTo>
                  <a:pt x="1720" y="7069"/>
                </a:lnTo>
                <a:lnTo>
                  <a:pt x="2548" y="2229"/>
                </a:lnTo>
                <a:lnTo>
                  <a:pt x="3949" y="7069"/>
                </a:lnTo>
                <a:lnTo>
                  <a:pt x="5477" y="7069"/>
                </a:lnTo>
                <a:lnTo>
                  <a:pt x="6815" y="2229"/>
                </a:lnTo>
                <a:lnTo>
                  <a:pt x="7643" y="7069"/>
                </a:lnTo>
                <a:lnTo>
                  <a:pt x="9362" y="7069"/>
                </a:lnTo>
                <a:lnTo>
                  <a:pt x="8025" y="1"/>
                </a:lnTo>
                <a:lnTo>
                  <a:pt x="6178" y="1"/>
                </a:lnTo>
                <a:lnTo>
                  <a:pt x="4713" y="4968"/>
                </a:lnTo>
                <a:lnTo>
                  <a:pt x="3248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20"/>
          <p:cNvSpPr/>
          <p:nvPr/>
        </p:nvSpPr>
        <p:spPr>
          <a:xfrm>
            <a:off x="-583949" y="1065871"/>
            <a:ext cx="85372" cy="153083"/>
          </a:xfrm>
          <a:custGeom>
            <a:avLst/>
            <a:gdLst/>
            <a:ahLst/>
            <a:cxnLst/>
            <a:rect l="l" t="t" r="r" b="b"/>
            <a:pathLst>
              <a:path w="4077" h="7070" extrusionOk="0">
                <a:moveTo>
                  <a:pt x="1" y="1"/>
                </a:moveTo>
                <a:lnTo>
                  <a:pt x="1" y="7069"/>
                </a:lnTo>
                <a:lnTo>
                  <a:pt x="4076" y="7069"/>
                </a:lnTo>
                <a:lnTo>
                  <a:pt x="4076" y="5668"/>
                </a:lnTo>
                <a:lnTo>
                  <a:pt x="1529" y="5668"/>
                </a:lnTo>
                <a:lnTo>
                  <a:pt x="1529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20"/>
          <p:cNvSpPr/>
          <p:nvPr/>
        </p:nvSpPr>
        <p:spPr>
          <a:xfrm>
            <a:off x="28165" y="4208429"/>
            <a:ext cx="136047" cy="183418"/>
          </a:xfrm>
          <a:custGeom>
            <a:avLst/>
            <a:gdLst/>
            <a:ahLst/>
            <a:cxnLst/>
            <a:rect l="l" t="t" r="r" b="b"/>
            <a:pathLst>
              <a:path w="6497" h="8471" extrusionOk="0">
                <a:moveTo>
                  <a:pt x="6496" y="0"/>
                </a:moveTo>
                <a:lnTo>
                  <a:pt x="0" y="3057"/>
                </a:lnTo>
                <a:lnTo>
                  <a:pt x="0" y="5413"/>
                </a:lnTo>
                <a:lnTo>
                  <a:pt x="6496" y="8470"/>
                </a:lnTo>
                <a:lnTo>
                  <a:pt x="6496" y="6560"/>
                </a:lnTo>
                <a:lnTo>
                  <a:pt x="1402" y="4267"/>
                </a:lnTo>
                <a:lnTo>
                  <a:pt x="6496" y="1911"/>
                </a:lnTo>
                <a:lnTo>
                  <a:pt x="649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20"/>
          <p:cNvSpPr/>
          <p:nvPr/>
        </p:nvSpPr>
        <p:spPr>
          <a:xfrm>
            <a:off x="185533" y="4118787"/>
            <a:ext cx="173383" cy="329594"/>
          </a:xfrm>
          <a:custGeom>
            <a:avLst/>
            <a:gdLst/>
            <a:ahLst/>
            <a:cxnLst/>
            <a:rect l="l" t="t" r="r" b="b"/>
            <a:pathLst>
              <a:path w="8280" h="15222" extrusionOk="0">
                <a:moveTo>
                  <a:pt x="6114" y="1"/>
                </a:moveTo>
                <a:lnTo>
                  <a:pt x="0" y="15221"/>
                </a:lnTo>
                <a:lnTo>
                  <a:pt x="2165" y="15221"/>
                </a:lnTo>
                <a:lnTo>
                  <a:pt x="827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20"/>
          <p:cNvSpPr/>
          <p:nvPr/>
        </p:nvSpPr>
        <p:spPr>
          <a:xfrm>
            <a:off x="3335436" y="3849886"/>
            <a:ext cx="201380" cy="208254"/>
          </a:xfrm>
          <a:custGeom>
            <a:avLst/>
            <a:gdLst/>
            <a:ahLst/>
            <a:cxnLst/>
            <a:rect l="l" t="t" r="r" b="b"/>
            <a:pathLst>
              <a:path w="9617" h="9618" extrusionOk="0">
                <a:moveTo>
                  <a:pt x="1" y="1"/>
                </a:moveTo>
                <a:lnTo>
                  <a:pt x="1" y="9617"/>
                </a:lnTo>
                <a:lnTo>
                  <a:pt x="9617" y="9617"/>
                </a:lnTo>
                <a:lnTo>
                  <a:pt x="961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0" name="Google Shape;21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5228" y="157995"/>
            <a:ext cx="1005499" cy="1212248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  <a:reflection endPos="30000" dist="38100" dir="5400000" fadeDir="5400012" sy="-100000" algn="bl" rotWithShape="0"/>
          </a:effec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29"/>
          <p:cNvSpPr/>
          <p:nvPr/>
        </p:nvSpPr>
        <p:spPr>
          <a:xfrm>
            <a:off x="714300" y="462750"/>
            <a:ext cx="7715400" cy="476100"/>
          </a:xfrm>
          <a:prstGeom prst="roundRect">
            <a:avLst>
              <a:gd name="adj" fmla="val 15585"/>
            </a:avLst>
          </a:prstGeom>
          <a:solidFill>
            <a:srgbClr val="6C7E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C7E95"/>
              </a:solidFill>
            </a:endParaRPr>
          </a:p>
        </p:txBody>
      </p:sp>
      <p:sp>
        <p:nvSpPr>
          <p:cNvPr id="371" name="Google Shape;371;p29"/>
          <p:cNvSpPr txBox="1">
            <a:spLocks noGrp="1"/>
          </p:cNvSpPr>
          <p:nvPr>
            <p:ph type="ctrTitle" idx="6"/>
          </p:nvPr>
        </p:nvSpPr>
        <p:spPr>
          <a:xfrm>
            <a:off x="1371750" y="409625"/>
            <a:ext cx="64005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DEMO - Unsuccessful Verification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3" name="Video 2">
            <a:hlinkClick r:id="" action="ppaction://media"/>
            <a:extLst>
              <a:ext uri="{FF2B5EF4-FFF2-40B4-BE49-F238E27FC236}">
                <a16:creationId xmlns:a16="http://schemas.microsoft.com/office/drawing/2014/main" id="{9F209183-8969-4AB7-AC74-139FB72CAA7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04677" y="1119356"/>
            <a:ext cx="5134646" cy="38509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10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6" name="Google Shape;37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513" y="1678775"/>
            <a:ext cx="3848200" cy="254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31438" y="1678900"/>
            <a:ext cx="3885050" cy="2547700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30"/>
          <p:cNvSpPr/>
          <p:nvPr/>
        </p:nvSpPr>
        <p:spPr>
          <a:xfrm>
            <a:off x="714300" y="462750"/>
            <a:ext cx="7715400" cy="476100"/>
          </a:xfrm>
          <a:prstGeom prst="roundRect">
            <a:avLst>
              <a:gd name="adj" fmla="val 15585"/>
            </a:avLst>
          </a:prstGeom>
          <a:solidFill>
            <a:srgbClr val="6C7E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Google Shape;379;p30"/>
          <p:cNvSpPr txBox="1">
            <a:spLocks noGrp="1"/>
          </p:cNvSpPr>
          <p:nvPr>
            <p:ph type="ctrTitle" idx="6"/>
          </p:nvPr>
        </p:nvSpPr>
        <p:spPr>
          <a:xfrm>
            <a:off x="714375" y="409625"/>
            <a:ext cx="77154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RESULT DISPLAY ON SENSEHAT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31"/>
          <p:cNvSpPr/>
          <p:nvPr/>
        </p:nvSpPr>
        <p:spPr>
          <a:xfrm>
            <a:off x="714300" y="462750"/>
            <a:ext cx="7715400" cy="476100"/>
          </a:xfrm>
          <a:prstGeom prst="roundRect">
            <a:avLst>
              <a:gd name="adj" fmla="val 15585"/>
            </a:avLst>
          </a:prstGeom>
          <a:solidFill>
            <a:srgbClr val="6C7E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31"/>
          <p:cNvSpPr txBox="1">
            <a:spLocks noGrp="1"/>
          </p:cNvSpPr>
          <p:nvPr>
            <p:ph type="ctrTitle" idx="6"/>
          </p:nvPr>
        </p:nvSpPr>
        <p:spPr>
          <a:xfrm>
            <a:off x="1822500" y="409631"/>
            <a:ext cx="54990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TECHNICAL DETAILS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86" name="Google Shape;386;p31"/>
          <p:cNvSpPr/>
          <p:nvPr/>
        </p:nvSpPr>
        <p:spPr>
          <a:xfrm>
            <a:off x="1869463" y="1143300"/>
            <a:ext cx="1045800" cy="476100"/>
          </a:xfrm>
          <a:prstGeom prst="ellipse">
            <a:avLst/>
          </a:prstGeom>
          <a:solidFill>
            <a:srgbClr val="ABB2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latin typeface="Fira Sans"/>
                <a:ea typeface="Fira Sans"/>
                <a:cs typeface="Fira Sans"/>
                <a:sym typeface="Fira Sans"/>
              </a:rPr>
              <a:t>Start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87" name="Google Shape;387;p31"/>
          <p:cNvSpPr/>
          <p:nvPr/>
        </p:nvSpPr>
        <p:spPr>
          <a:xfrm>
            <a:off x="1383913" y="2689800"/>
            <a:ext cx="2016900" cy="661500"/>
          </a:xfrm>
          <a:prstGeom prst="roundRect">
            <a:avLst>
              <a:gd name="adj" fmla="val 16667"/>
            </a:avLst>
          </a:prstGeom>
          <a:solidFill>
            <a:srgbClr val="ABB2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latin typeface="Fira Sans"/>
                <a:ea typeface="Fira Sans"/>
                <a:cs typeface="Fira Sans"/>
                <a:sym typeface="Fira Sans"/>
              </a:rPr>
              <a:t>Decode and Store Vaccination Information using Pyzbar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88" name="Google Shape;388;p31"/>
          <p:cNvSpPr/>
          <p:nvPr/>
        </p:nvSpPr>
        <p:spPr>
          <a:xfrm>
            <a:off x="4865713" y="1823850"/>
            <a:ext cx="2016900" cy="661500"/>
          </a:xfrm>
          <a:prstGeom prst="roundRect">
            <a:avLst>
              <a:gd name="adj" fmla="val 16667"/>
            </a:avLst>
          </a:prstGeom>
          <a:solidFill>
            <a:srgbClr val="ABB2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latin typeface="Fira Sans"/>
                <a:ea typeface="Fira Sans"/>
                <a:cs typeface="Fira Sans"/>
                <a:sym typeface="Fira Sans"/>
              </a:rPr>
              <a:t>Read information off HKID using AWS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89" name="Google Shape;389;p31"/>
          <p:cNvSpPr/>
          <p:nvPr/>
        </p:nvSpPr>
        <p:spPr>
          <a:xfrm>
            <a:off x="5228563" y="2736021"/>
            <a:ext cx="1269875" cy="1045775"/>
          </a:xfrm>
          <a:prstGeom prst="flowChartDecision">
            <a:avLst/>
          </a:prstGeom>
          <a:solidFill>
            <a:srgbClr val="ABB2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90" name="Google Shape;390;p31"/>
          <p:cNvSpPr txBox="1"/>
          <p:nvPr/>
        </p:nvSpPr>
        <p:spPr>
          <a:xfrm>
            <a:off x="5036434" y="3045146"/>
            <a:ext cx="16755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latin typeface="Fira Sans"/>
                <a:ea typeface="Fira Sans"/>
                <a:cs typeface="Fira Sans"/>
                <a:sym typeface="Fira Sans"/>
              </a:rPr>
              <a:t>Does Information Triangulate?</a:t>
            </a:r>
            <a:endParaRPr sz="1000"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391" name="Google Shape;391;p31"/>
          <p:cNvSpPr/>
          <p:nvPr/>
        </p:nvSpPr>
        <p:spPr>
          <a:xfrm>
            <a:off x="5262100" y="4593100"/>
            <a:ext cx="1045800" cy="476100"/>
          </a:xfrm>
          <a:prstGeom prst="ellipse">
            <a:avLst/>
          </a:prstGeom>
          <a:solidFill>
            <a:srgbClr val="ABB2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latin typeface="Fira Sans"/>
                <a:ea typeface="Fira Sans"/>
                <a:cs typeface="Fira Sans"/>
                <a:sym typeface="Fira Sans"/>
              </a:rPr>
              <a:t>End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92" name="Google Shape;392;p31"/>
          <p:cNvSpPr/>
          <p:nvPr/>
        </p:nvSpPr>
        <p:spPr>
          <a:xfrm>
            <a:off x="1257413" y="1851300"/>
            <a:ext cx="2269900" cy="606600"/>
          </a:xfrm>
          <a:prstGeom prst="flowChartInputOutput">
            <a:avLst/>
          </a:prstGeom>
          <a:solidFill>
            <a:srgbClr val="EFD6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latin typeface="Fira Sans"/>
                <a:ea typeface="Fira Sans"/>
                <a:cs typeface="Fira Sans"/>
                <a:sym typeface="Fira Sans"/>
              </a:rPr>
              <a:t>Scan Vaccination Certificate QR Code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93" name="Google Shape;393;p31"/>
          <p:cNvSpPr/>
          <p:nvPr/>
        </p:nvSpPr>
        <p:spPr>
          <a:xfrm>
            <a:off x="1257413" y="3583200"/>
            <a:ext cx="2269900" cy="606600"/>
          </a:xfrm>
          <a:prstGeom prst="flowChartInputOutput">
            <a:avLst/>
          </a:prstGeom>
          <a:solidFill>
            <a:srgbClr val="EFD6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Scan HKID Card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94" name="Google Shape;394;p31"/>
          <p:cNvSpPr/>
          <p:nvPr/>
        </p:nvSpPr>
        <p:spPr>
          <a:xfrm>
            <a:off x="3999510" y="3969950"/>
            <a:ext cx="1329200" cy="383325"/>
          </a:xfrm>
          <a:prstGeom prst="flowChartInputOutput">
            <a:avLst/>
          </a:prstGeom>
          <a:solidFill>
            <a:srgbClr val="38761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Verified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95" name="Google Shape;395;p31"/>
          <p:cNvSpPr/>
          <p:nvPr/>
        </p:nvSpPr>
        <p:spPr>
          <a:xfrm>
            <a:off x="6083987" y="3949400"/>
            <a:ext cx="1675500" cy="476100"/>
          </a:xfrm>
          <a:prstGeom prst="flowChartInputOutput">
            <a:avLst/>
          </a:prstGeom>
          <a:solidFill>
            <a:srgbClr val="98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Verification Failed.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96" name="Google Shape;396;p31"/>
          <p:cNvSpPr/>
          <p:nvPr/>
        </p:nvSpPr>
        <p:spPr>
          <a:xfrm rot="5400000">
            <a:off x="2338975" y="1692600"/>
            <a:ext cx="106800" cy="855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BFBFB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" name="Google Shape;397;p31"/>
          <p:cNvSpPr/>
          <p:nvPr/>
        </p:nvSpPr>
        <p:spPr>
          <a:xfrm rot="5400000">
            <a:off x="2338975" y="2531100"/>
            <a:ext cx="106800" cy="855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BFBFB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" name="Google Shape;398;p31"/>
          <p:cNvSpPr/>
          <p:nvPr/>
        </p:nvSpPr>
        <p:spPr>
          <a:xfrm rot="5400000">
            <a:off x="2338975" y="3424500"/>
            <a:ext cx="106800" cy="855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BFBFB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" name="Google Shape;399;p31"/>
          <p:cNvSpPr/>
          <p:nvPr/>
        </p:nvSpPr>
        <p:spPr>
          <a:xfrm rot="5400000">
            <a:off x="5820775" y="2567938"/>
            <a:ext cx="106800" cy="855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BFBFB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1"/>
          <p:cNvSpPr/>
          <p:nvPr/>
        </p:nvSpPr>
        <p:spPr>
          <a:xfrm rot="8100000">
            <a:off x="5081602" y="3671727"/>
            <a:ext cx="492995" cy="85701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BFBFB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" name="Google Shape;401;p31"/>
          <p:cNvSpPr/>
          <p:nvPr/>
        </p:nvSpPr>
        <p:spPr>
          <a:xfrm rot="2700000">
            <a:off x="6132781" y="3682399"/>
            <a:ext cx="492995" cy="85701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BFBFB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" name="Google Shape;402;p31"/>
          <p:cNvSpPr/>
          <p:nvPr/>
        </p:nvSpPr>
        <p:spPr>
          <a:xfrm rot="8100000">
            <a:off x="6379622" y="4522798"/>
            <a:ext cx="255407" cy="85701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BFBFB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" name="Google Shape;403;p31"/>
          <p:cNvSpPr/>
          <p:nvPr/>
        </p:nvSpPr>
        <p:spPr>
          <a:xfrm rot="2700000">
            <a:off x="4966986" y="4510788"/>
            <a:ext cx="255407" cy="85701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BFBFB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" name="Google Shape;404;p31"/>
          <p:cNvSpPr/>
          <p:nvPr/>
        </p:nvSpPr>
        <p:spPr>
          <a:xfrm>
            <a:off x="2370775" y="4231050"/>
            <a:ext cx="43200" cy="194400"/>
          </a:xfrm>
          <a:prstGeom prst="rect">
            <a:avLst/>
          </a:prstGeom>
          <a:solidFill>
            <a:srgbClr val="FBFBFB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" name="Google Shape;405;p31"/>
          <p:cNvSpPr/>
          <p:nvPr/>
        </p:nvSpPr>
        <p:spPr>
          <a:xfrm rot="5400000">
            <a:off x="2764121" y="4001121"/>
            <a:ext cx="43200" cy="828000"/>
          </a:xfrm>
          <a:prstGeom prst="rect">
            <a:avLst/>
          </a:prstGeom>
          <a:solidFill>
            <a:srgbClr val="FBFBFB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" name="Google Shape;406;p31"/>
          <p:cNvSpPr/>
          <p:nvPr/>
        </p:nvSpPr>
        <p:spPr>
          <a:xfrm rot="2412780">
            <a:off x="3530725" y="3435835"/>
            <a:ext cx="43214" cy="1115966"/>
          </a:xfrm>
          <a:prstGeom prst="rect">
            <a:avLst/>
          </a:prstGeom>
          <a:solidFill>
            <a:srgbClr val="FBFBFB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07;p31"/>
          <p:cNvSpPr/>
          <p:nvPr/>
        </p:nvSpPr>
        <p:spPr>
          <a:xfrm rot="10800000">
            <a:off x="5877233" y="1582825"/>
            <a:ext cx="43200" cy="158400"/>
          </a:xfrm>
          <a:prstGeom prst="rect">
            <a:avLst/>
          </a:prstGeom>
          <a:solidFill>
            <a:srgbClr val="FBFBFB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p31"/>
          <p:cNvSpPr/>
          <p:nvPr/>
        </p:nvSpPr>
        <p:spPr>
          <a:xfrm rot="-5400000">
            <a:off x="4880029" y="591838"/>
            <a:ext cx="43200" cy="2016000"/>
          </a:xfrm>
          <a:prstGeom prst="rect">
            <a:avLst/>
          </a:prstGeom>
          <a:solidFill>
            <a:srgbClr val="FBFBFB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" name="Google Shape;409;p31"/>
          <p:cNvSpPr/>
          <p:nvPr/>
        </p:nvSpPr>
        <p:spPr>
          <a:xfrm>
            <a:off x="3884575" y="1578144"/>
            <a:ext cx="43200" cy="1994400"/>
          </a:xfrm>
          <a:prstGeom prst="rect">
            <a:avLst/>
          </a:prstGeom>
          <a:solidFill>
            <a:srgbClr val="FBFBFB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" name="Google Shape;410;p31"/>
          <p:cNvSpPr/>
          <p:nvPr/>
        </p:nvSpPr>
        <p:spPr>
          <a:xfrm rot="10800000" flipH="1">
            <a:off x="5862637" y="1734138"/>
            <a:ext cx="85500" cy="43200"/>
          </a:xfrm>
          <a:prstGeom prst="triangle">
            <a:avLst>
              <a:gd name="adj" fmla="val 50000"/>
            </a:avLst>
          </a:prstGeom>
          <a:solidFill>
            <a:srgbClr val="FBFBFB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32"/>
          <p:cNvSpPr/>
          <p:nvPr/>
        </p:nvSpPr>
        <p:spPr>
          <a:xfrm>
            <a:off x="1336225" y="3000088"/>
            <a:ext cx="2326500" cy="381000"/>
          </a:xfrm>
          <a:prstGeom prst="homePlat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416" name="Google Shape;416;p32"/>
          <p:cNvSpPr/>
          <p:nvPr/>
        </p:nvSpPr>
        <p:spPr>
          <a:xfrm>
            <a:off x="1336225" y="2298738"/>
            <a:ext cx="2326500" cy="381000"/>
          </a:xfrm>
          <a:prstGeom prst="homePlat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417" name="Google Shape;417;p32"/>
          <p:cNvSpPr/>
          <p:nvPr/>
        </p:nvSpPr>
        <p:spPr>
          <a:xfrm>
            <a:off x="1336225" y="1597388"/>
            <a:ext cx="2326500" cy="381000"/>
          </a:xfrm>
          <a:prstGeom prst="homePlat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418" name="Google Shape;418;p32"/>
          <p:cNvSpPr txBox="1">
            <a:spLocks noGrp="1"/>
          </p:cNvSpPr>
          <p:nvPr>
            <p:ph type="ctrTitle"/>
          </p:nvPr>
        </p:nvSpPr>
        <p:spPr>
          <a:xfrm>
            <a:off x="1405525" y="1651050"/>
            <a:ext cx="2076000" cy="32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Application Portability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19" name="Google Shape;419;p32"/>
          <p:cNvSpPr txBox="1">
            <a:spLocks noGrp="1"/>
          </p:cNvSpPr>
          <p:nvPr>
            <p:ph type="ctrTitle" idx="2"/>
          </p:nvPr>
        </p:nvSpPr>
        <p:spPr>
          <a:xfrm>
            <a:off x="1405525" y="3052792"/>
            <a:ext cx="2076000" cy="329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Specialized Hardware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20" name="Google Shape;420;p32"/>
          <p:cNvSpPr txBox="1">
            <a:spLocks noGrp="1"/>
          </p:cNvSpPr>
          <p:nvPr>
            <p:ph type="ctrTitle" idx="3"/>
          </p:nvPr>
        </p:nvSpPr>
        <p:spPr>
          <a:xfrm>
            <a:off x="1405525" y="2339349"/>
            <a:ext cx="2076000" cy="329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Improving Security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21" name="Google Shape;421;p32"/>
          <p:cNvSpPr/>
          <p:nvPr/>
        </p:nvSpPr>
        <p:spPr>
          <a:xfrm>
            <a:off x="819925" y="1575938"/>
            <a:ext cx="423900" cy="423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48FFD5"/>
              </a:solidFill>
            </a:endParaRPr>
          </a:p>
        </p:txBody>
      </p:sp>
      <p:sp>
        <p:nvSpPr>
          <p:cNvPr id="422" name="Google Shape;422;p32"/>
          <p:cNvSpPr/>
          <p:nvPr/>
        </p:nvSpPr>
        <p:spPr>
          <a:xfrm>
            <a:off x="819925" y="2277288"/>
            <a:ext cx="423900" cy="423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423" name="Google Shape;423;p32"/>
          <p:cNvSpPr/>
          <p:nvPr/>
        </p:nvSpPr>
        <p:spPr>
          <a:xfrm>
            <a:off x="819925" y="2978638"/>
            <a:ext cx="423900" cy="423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grpSp>
        <p:nvGrpSpPr>
          <p:cNvPr id="424" name="Google Shape;424;p32"/>
          <p:cNvGrpSpPr/>
          <p:nvPr/>
        </p:nvGrpSpPr>
        <p:grpSpPr>
          <a:xfrm>
            <a:off x="898731" y="3108725"/>
            <a:ext cx="265768" cy="163730"/>
            <a:chOff x="1319675" y="2389025"/>
            <a:chExt cx="2224000" cy="1370125"/>
          </a:xfrm>
        </p:grpSpPr>
        <p:sp>
          <p:nvSpPr>
            <p:cNvPr id="425" name="Google Shape;425;p32"/>
            <p:cNvSpPr/>
            <p:nvPr/>
          </p:nvSpPr>
          <p:spPr>
            <a:xfrm>
              <a:off x="1319675" y="2389025"/>
              <a:ext cx="1396475" cy="1369625"/>
            </a:xfrm>
            <a:custGeom>
              <a:avLst/>
              <a:gdLst/>
              <a:ahLst/>
              <a:cxnLst/>
              <a:rect l="l" t="t" r="r" b="b"/>
              <a:pathLst>
                <a:path w="55859" h="54785" extrusionOk="0">
                  <a:moveTo>
                    <a:pt x="49871" y="5988"/>
                  </a:moveTo>
                  <a:lnTo>
                    <a:pt x="49871" y="35509"/>
                  </a:lnTo>
                  <a:lnTo>
                    <a:pt x="5968" y="35509"/>
                  </a:lnTo>
                  <a:lnTo>
                    <a:pt x="5968" y="5988"/>
                  </a:lnTo>
                  <a:close/>
                  <a:moveTo>
                    <a:pt x="5570" y="0"/>
                  </a:moveTo>
                  <a:cubicBezTo>
                    <a:pt x="2487" y="0"/>
                    <a:pt x="0" y="2507"/>
                    <a:pt x="0" y="5570"/>
                  </a:cubicBezTo>
                  <a:lnTo>
                    <a:pt x="0" y="35906"/>
                  </a:lnTo>
                  <a:cubicBezTo>
                    <a:pt x="0" y="38990"/>
                    <a:pt x="2487" y="41476"/>
                    <a:pt x="5570" y="41476"/>
                  </a:cubicBezTo>
                  <a:lnTo>
                    <a:pt x="20549" y="41476"/>
                  </a:lnTo>
                  <a:lnTo>
                    <a:pt x="20549" y="48817"/>
                  </a:lnTo>
                  <a:lnTo>
                    <a:pt x="18182" y="48817"/>
                  </a:lnTo>
                  <a:cubicBezTo>
                    <a:pt x="16531" y="48817"/>
                    <a:pt x="15198" y="50150"/>
                    <a:pt x="15198" y="51801"/>
                  </a:cubicBezTo>
                  <a:cubicBezTo>
                    <a:pt x="15198" y="53452"/>
                    <a:pt x="16531" y="54785"/>
                    <a:pt x="18182" y="54785"/>
                  </a:cubicBezTo>
                  <a:lnTo>
                    <a:pt x="37657" y="54785"/>
                  </a:lnTo>
                  <a:cubicBezTo>
                    <a:pt x="39308" y="54785"/>
                    <a:pt x="40641" y="53452"/>
                    <a:pt x="40641" y="51801"/>
                  </a:cubicBezTo>
                  <a:cubicBezTo>
                    <a:pt x="40641" y="50150"/>
                    <a:pt x="39308" y="48817"/>
                    <a:pt x="37657" y="48817"/>
                  </a:cubicBezTo>
                  <a:lnTo>
                    <a:pt x="35290" y="48817"/>
                  </a:lnTo>
                  <a:lnTo>
                    <a:pt x="35290" y="41496"/>
                  </a:lnTo>
                  <a:lnTo>
                    <a:pt x="50289" y="41496"/>
                  </a:lnTo>
                  <a:cubicBezTo>
                    <a:pt x="53352" y="41476"/>
                    <a:pt x="55839" y="38990"/>
                    <a:pt x="55839" y="35926"/>
                  </a:cubicBezTo>
                  <a:lnTo>
                    <a:pt x="55839" y="5590"/>
                  </a:lnTo>
                  <a:cubicBezTo>
                    <a:pt x="55859" y="2507"/>
                    <a:pt x="53352" y="0"/>
                    <a:pt x="502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26" name="Google Shape;426;p32"/>
            <p:cNvSpPr/>
            <p:nvPr/>
          </p:nvSpPr>
          <p:spPr>
            <a:xfrm>
              <a:off x="2902125" y="2587450"/>
              <a:ext cx="641550" cy="1171700"/>
            </a:xfrm>
            <a:custGeom>
              <a:avLst/>
              <a:gdLst/>
              <a:ahLst/>
              <a:cxnLst/>
              <a:rect l="l" t="t" r="r" b="b"/>
              <a:pathLst>
                <a:path w="25662" h="46868" extrusionOk="0">
                  <a:moveTo>
                    <a:pt x="19615" y="4954"/>
                  </a:moveTo>
                  <a:cubicBezTo>
                    <a:pt x="20550" y="4954"/>
                    <a:pt x="21305" y="5709"/>
                    <a:pt x="21305" y="6644"/>
                  </a:cubicBezTo>
                  <a:lnTo>
                    <a:pt x="21305" y="10623"/>
                  </a:lnTo>
                  <a:cubicBezTo>
                    <a:pt x="21286" y="11558"/>
                    <a:pt x="20550" y="12314"/>
                    <a:pt x="19615" y="12314"/>
                  </a:cubicBezTo>
                  <a:lnTo>
                    <a:pt x="6048" y="12314"/>
                  </a:lnTo>
                  <a:cubicBezTo>
                    <a:pt x="5113" y="12314"/>
                    <a:pt x="4357" y="11558"/>
                    <a:pt x="4357" y="10623"/>
                  </a:cubicBezTo>
                  <a:lnTo>
                    <a:pt x="4357" y="6644"/>
                  </a:lnTo>
                  <a:cubicBezTo>
                    <a:pt x="4357" y="5709"/>
                    <a:pt x="5113" y="4954"/>
                    <a:pt x="6048" y="4954"/>
                  </a:cubicBezTo>
                  <a:close/>
                  <a:moveTo>
                    <a:pt x="19615" y="16173"/>
                  </a:moveTo>
                  <a:cubicBezTo>
                    <a:pt x="20550" y="16173"/>
                    <a:pt x="21305" y="16929"/>
                    <a:pt x="21305" y="17864"/>
                  </a:cubicBezTo>
                  <a:lnTo>
                    <a:pt x="21305" y="21842"/>
                  </a:lnTo>
                  <a:cubicBezTo>
                    <a:pt x="21286" y="22777"/>
                    <a:pt x="20550" y="23513"/>
                    <a:pt x="19615" y="23513"/>
                  </a:cubicBezTo>
                  <a:lnTo>
                    <a:pt x="6048" y="23513"/>
                  </a:lnTo>
                  <a:cubicBezTo>
                    <a:pt x="5113" y="23513"/>
                    <a:pt x="4357" y="22777"/>
                    <a:pt x="4357" y="21842"/>
                  </a:cubicBezTo>
                  <a:lnTo>
                    <a:pt x="4357" y="17864"/>
                  </a:lnTo>
                  <a:cubicBezTo>
                    <a:pt x="4357" y="16929"/>
                    <a:pt x="5113" y="16173"/>
                    <a:pt x="6048" y="16173"/>
                  </a:cubicBezTo>
                  <a:close/>
                  <a:moveTo>
                    <a:pt x="12807" y="29617"/>
                  </a:moveTo>
                  <a:cubicBezTo>
                    <a:pt x="14016" y="29617"/>
                    <a:pt x="15179" y="30556"/>
                    <a:pt x="15179" y="31968"/>
                  </a:cubicBezTo>
                  <a:cubicBezTo>
                    <a:pt x="15179" y="33281"/>
                    <a:pt x="14124" y="34335"/>
                    <a:pt x="12831" y="34335"/>
                  </a:cubicBezTo>
                  <a:cubicBezTo>
                    <a:pt x="10723" y="34335"/>
                    <a:pt x="9668" y="31789"/>
                    <a:pt x="11160" y="30317"/>
                  </a:cubicBezTo>
                  <a:cubicBezTo>
                    <a:pt x="11637" y="29833"/>
                    <a:pt x="12227" y="29617"/>
                    <a:pt x="12807" y="29617"/>
                  </a:cubicBezTo>
                  <a:close/>
                  <a:moveTo>
                    <a:pt x="3104" y="0"/>
                  </a:moveTo>
                  <a:cubicBezTo>
                    <a:pt x="1393" y="0"/>
                    <a:pt x="0" y="1393"/>
                    <a:pt x="0" y="3104"/>
                  </a:cubicBezTo>
                  <a:lnTo>
                    <a:pt x="0" y="43764"/>
                  </a:lnTo>
                  <a:cubicBezTo>
                    <a:pt x="0" y="45475"/>
                    <a:pt x="1393" y="46868"/>
                    <a:pt x="3104" y="46868"/>
                  </a:cubicBezTo>
                  <a:lnTo>
                    <a:pt x="22559" y="46868"/>
                  </a:lnTo>
                  <a:cubicBezTo>
                    <a:pt x="24270" y="46868"/>
                    <a:pt x="25662" y="45475"/>
                    <a:pt x="25662" y="43764"/>
                  </a:cubicBezTo>
                  <a:lnTo>
                    <a:pt x="25662" y="3104"/>
                  </a:lnTo>
                  <a:cubicBezTo>
                    <a:pt x="25662" y="1393"/>
                    <a:pt x="24270" y="0"/>
                    <a:pt x="225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427" name="Google Shape;427;p32"/>
          <p:cNvSpPr/>
          <p:nvPr/>
        </p:nvSpPr>
        <p:spPr>
          <a:xfrm>
            <a:off x="4876837" y="2409598"/>
            <a:ext cx="2681532" cy="1732190"/>
          </a:xfrm>
          <a:custGeom>
            <a:avLst/>
            <a:gdLst/>
            <a:ahLst/>
            <a:cxnLst/>
            <a:rect l="l" t="t" r="r" b="b"/>
            <a:pathLst>
              <a:path w="176649" h="114110" extrusionOk="0">
                <a:moveTo>
                  <a:pt x="5275" y="0"/>
                </a:moveTo>
                <a:cubicBezTo>
                  <a:pt x="2345" y="0"/>
                  <a:pt x="1" y="2344"/>
                  <a:pt x="1" y="5274"/>
                </a:cubicBezTo>
                <a:lnTo>
                  <a:pt x="1" y="108835"/>
                </a:lnTo>
                <a:cubicBezTo>
                  <a:pt x="1" y="111766"/>
                  <a:pt x="2345" y="114110"/>
                  <a:pt x="5275" y="114110"/>
                </a:cubicBezTo>
                <a:lnTo>
                  <a:pt x="171374" y="114110"/>
                </a:lnTo>
                <a:cubicBezTo>
                  <a:pt x="174304" y="114110"/>
                  <a:pt x="176648" y="111766"/>
                  <a:pt x="176648" y="108835"/>
                </a:cubicBezTo>
                <a:lnTo>
                  <a:pt x="176648" y="5274"/>
                </a:lnTo>
                <a:cubicBezTo>
                  <a:pt x="176648" y="2344"/>
                  <a:pt x="174304" y="0"/>
                  <a:pt x="17137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" name="Google Shape;428;p32"/>
          <p:cNvSpPr/>
          <p:nvPr/>
        </p:nvSpPr>
        <p:spPr>
          <a:xfrm>
            <a:off x="5005199" y="2541755"/>
            <a:ext cx="2424808" cy="1467860"/>
          </a:xfrm>
          <a:custGeom>
            <a:avLst/>
            <a:gdLst/>
            <a:ahLst/>
            <a:cxnLst/>
            <a:rect l="l" t="t" r="r" b="b"/>
            <a:pathLst>
              <a:path w="159737" h="96697" extrusionOk="0">
                <a:moveTo>
                  <a:pt x="0" y="1"/>
                </a:moveTo>
                <a:lnTo>
                  <a:pt x="0" y="96697"/>
                </a:lnTo>
                <a:lnTo>
                  <a:pt x="159737" y="96697"/>
                </a:lnTo>
                <a:lnTo>
                  <a:pt x="159737" y="1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91A51"/>
              </a:solidFill>
            </a:endParaRPr>
          </a:p>
        </p:txBody>
      </p:sp>
      <p:sp>
        <p:nvSpPr>
          <p:cNvPr id="429" name="Google Shape;429;p32"/>
          <p:cNvSpPr/>
          <p:nvPr/>
        </p:nvSpPr>
        <p:spPr>
          <a:xfrm>
            <a:off x="4636011" y="4136703"/>
            <a:ext cx="3163178" cy="83900"/>
          </a:xfrm>
          <a:custGeom>
            <a:avLst/>
            <a:gdLst/>
            <a:ahLst/>
            <a:cxnLst/>
            <a:rect l="l" t="t" r="r" b="b"/>
            <a:pathLst>
              <a:path w="208378" h="5527" extrusionOk="0">
                <a:moveTo>
                  <a:pt x="0" y="1"/>
                </a:moveTo>
                <a:lnTo>
                  <a:pt x="0" y="5526"/>
                </a:lnTo>
                <a:lnTo>
                  <a:pt x="208377" y="5526"/>
                </a:lnTo>
                <a:lnTo>
                  <a:pt x="20837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430" name="Google Shape;430;p32"/>
          <p:cNvSpPr/>
          <p:nvPr/>
        </p:nvSpPr>
        <p:spPr>
          <a:xfrm>
            <a:off x="5005199" y="2541755"/>
            <a:ext cx="2424808" cy="141083"/>
          </a:xfrm>
          <a:custGeom>
            <a:avLst/>
            <a:gdLst/>
            <a:ahLst/>
            <a:cxnLst/>
            <a:rect l="l" t="t" r="r" b="b"/>
            <a:pathLst>
              <a:path w="159737" h="9294" extrusionOk="0">
                <a:moveTo>
                  <a:pt x="0" y="1"/>
                </a:moveTo>
                <a:lnTo>
                  <a:pt x="0" y="9294"/>
                </a:lnTo>
                <a:lnTo>
                  <a:pt x="159737" y="9294"/>
                </a:lnTo>
                <a:lnTo>
                  <a:pt x="159737" y="1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1" name="Google Shape;431;p32"/>
          <p:cNvSpPr/>
          <p:nvPr/>
        </p:nvSpPr>
        <p:spPr>
          <a:xfrm>
            <a:off x="5143716" y="2742556"/>
            <a:ext cx="1029417" cy="521069"/>
          </a:xfrm>
          <a:custGeom>
            <a:avLst/>
            <a:gdLst/>
            <a:ahLst/>
            <a:cxnLst/>
            <a:rect l="l" t="t" r="r" b="b"/>
            <a:pathLst>
              <a:path w="67814" h="34326" extrusionOk="0">
                <a:moveTo>
                  <a:pt x="1" y="1"/>
                </a:moveTo>
                <a:lnTo>
                  <a:pt x="1" y="34326"/>
                </a:lnTo>
                <a:lnTo>
                  <a:pt x="67813" y="34326"/>
                </a:lnTo>
                <a:lnTo>
                  <a:pt x="6781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" name="Google Shape;432;p32"/>
          <p:cNvSpPr/>
          <p:nvPr/>
        </p:nvSpPr>
        <p:spPr>
          <a:xfrm>
            <a:off x="5221240" y="2834061"/>
            <a:ext cx="297407" cy="297391"/>
          </a:xfrm>
          <a:custGeom>
            <a:avLst/>
            <a:gdLst/>
            <a:ahLst/>
            <a:cxnLst/>
            <a:rect l="l" t="t" r="r" b="b"/>
            <a:pathLst>
              <a:path w="19592" h="19591" extrusionOk="0">
                <a:moveTo>
                  <a:pt x="1" y="0"/>
                </a:moveTo>
                <a:lnTo>
                  <a:pt x="1" y="19591"/>
                </a:lnTo>
                <a:lnTo>
                  <a:pt x="19591" y="19591"/>
                </a:lnTo>
                <a:lnTo>
                  <a:pt x="1959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p32"/>
          <p:cNvSpPr/>
          <p:nvPr/>
        </p:nvSpPr>
        <p:spPr>
          <a:xfrm>
            <a:off x="5500826" y="3535575"/>
            <a:ext cx="908690" cy="329163"/>
          </a:xfrm>
          <a:custGeom>
            <a:avLst/>
            <a:gdLst/>
            <a:ahLst/>
            <a:cxnLst/>
            <a:rect l="l" t="t" r="r" b="b"/>
            <a:pathLst>
              <a:path w="59861" h="21684" extrusionOk="0">
                <a:moveTo>
                  <a:pt x="1" y="1"/>
                </a:moveTo>
                <a:lnTo>
                  <a:pt x="1" y="21684"/>
                </a:lnTo>
                <a:lnTo>
                  <a:pt x="59860" y="21684"/>
                </a:lnTo>
                <a:lnTo>
                  <a:pt x="5986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" name="Google Shape;434;p32"/>
          <p:cNvSpPr/>
          <p:nvPr/>
        </p:nvSpPr>
        <p:spPr>
          <a:xfrm>
            <a:off x="5560559" y="3610549"/>
            <a:ext cx="679927" cy="53403"/>
          </a:xfrm>
          <a:custGeom>
            <a:avLst/>
            <a:gdLst/>
            <a:ahLst/>
            <a:cxnLst/>
            <a:rect l="l" t="t" r="r" b="b"/>
            <a:pathLst>
              <a:path w="44791" h="3518" extrusionOk="0">
                <a:moveTo>
                  <a:pt x="1" y="1"/>
                </a:moveTo>
                <a:lnTo>
                  <a:pt x="1" y="3517"/>
                </a:lnTo>
                <a:lnTo>
                  <a:pt x="44791" y="3517"/>
                </a:lnTo>
                <a:lnTo>
                  <a:pt x="44791" y="1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E2A47"/>
              </a:solidFill>
            </a:endParaRPr>
          </a:p>
        </p:txBody>
      </p:sp>
      <p:sp>
        <p:nvSpPr>
          <p:cNvPr id="435" name="Google Shape;435;p32"/>
          <p:cNvSpPr/>
          <p:nvPr/>
        </p:nvSpPr>
        <p:spPr>
          <a:xfrm>
            <a:off x="5560559" y="3710949"/>
            <a:ext cx="526154" cy="52128"/>
          </a:xfrm>
          <a:custGeom>
            <a:avLst/>
            <a:gdLst/>
            <a:ahLst/>
            <a:cxnLst/>
            <a:rect l="l" t="t" r="r" b="b"/>
            <a:pathLst>
              <a:path w="34661" h="3434" extrusionOk="0">
                <a:moveTo>
                  <a:pt x="1" y="1"/>
                </a:moveTo>
                <a:lnTo>
                  <a:pt x="1" y="3433"/>
                </a:lnTo>
                <a:lnTo>
                  <a:pt x="34661" y="3433"/>
                </a:lnTo>
                <a:lnTo>
                  <a:pt x="34661" y="1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E2A47"/>
              </a:solidFill>
            </a:endParaRPr>
          </a:p>
        </p:txBody>
      </p:sp>
      <p:sp>
        <p:nvSpPr>
          <p:cNvPr id="436" name="Google Shape;436;p32"/>
          <p:cNvSpPr/>
          <p:nvPr/>
        </p:nvSpPr>
        <p:spPr>
          <a:xfrm>
            <a:off x="5180573" y="3535575"/>
            <a:ext cx="322818" cy="329163"/>
          </a:xfrm>
          <a:custGeom>
            <a:avLst/>
            <a:gdLst/>
            <a:ahLst/>
            <a:cxnLst/>
            <a:rect l="l" t="t" r="r" b="b"/>
            <a:pathLst>
              <a:path w="21266" h="21684" extrusionOk="0">
                <a:moveTo>
                  <a:pt x="1" y="1"/>
                </a:moveTo>
                <a:lnTo>
                  <a:pt x="1" y="21684"/>
                </a:lnTo>
                <a:lnTo>
                  <a:pt x="21265" y="21684"/>
                </a:lnTo>
                <a:lnTo>
                  <a:pt x="2126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p32"/>
          <p:cNvSpPr/>
          <p:nvPr/>
        </p:nvSpPr>
        <p:spPr>
          <a:xfrm>
            <a:off x="5242842" y="3644719"/>
            <a:ext cx="218729" cy="109463"/>
          </a:xfrm>
          <a:custGeom>
            <a:avLst/>
            <a:gdLst/>
            <a:ahLst/>
            <a:cxnLst/>
            <a:rect l="l" t="t" r="r" b="b"/>
            <a:pathLst>
              <a:path w="14409" h="7211" extrusionOk="0">
                <a:moveTo>
                  <a:pt x="13060" y="1"/>
                </a:moveTo>
                <a:cubicBezTo>
                  <a:pt x="12832" y="1"/>
                  <a:pt x="12594" y="102"/>
                  <a:pt x="12391" y="345"/>
                </a:cubicBezTo>
                <a:lnTo>
                  <a:pt x="6950" y="5117"/>
                </a:lnTo>
                <a:lnTo>
                  <a:pt x="1592" y="345"/>
                </a:lnTo>
                <a:cubicBezTo>
                  <a:pt x="1424" y="178"/>
                  <a:pt x="1194" y="94"/>
                  <a:pt x="964" y="94"/>
                </a:cubicBezTo>
                <a:cubicBezTo>
                  <a:pt x="734" y="94"/>
                  <a:pt x="503" y="178"/>
                  <a:pt x="336" y="345"/>
                </a:cubicBezTo>
                <a:cubicBezTo>
                  <a:pt x="1" y="764"/>
                  <a:pt x="1" y="1266"/>
                  <a:pt x="336" y="1601"/>
                </a:cubicBezTo>
                <a:lnTo>
                  <a:pt x="6364" y="6959"/>
                </a:lnTo>
                <a:cubicBezTo>
                  <a:pt x="6531" y="7127"/>
                  <a:pt x="6761" y="7210"/>
                  <a:pt x="6992" y="7210"/>
                </a:cubicBezTo>
                <a:cubicBezTo>
                  <a:pt x="7222" y="7210"/>
                  <a:pt x="7452" y="7127"/>
                  <a:pt x="7619" y="6959"/>
                </a:cubicBezTo>
                <a:lnTo>
                  <a:pt x="13647" y="1685"/>
                </a:lnTo>
                <a:cubicBezTo>
                  <a:pt x="14408" y="987"/>
                  <a:pt x="13776" y="1"/>
                  <a:pt x="1306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p32"/>
          <p:cNvSpPr/>
          <p:nvPr/>
        </p:nvSpPr>
        <p:spPr>
          <a:xfrm>
            <a:off x="5683836" y="3292847"/>
            <a:ext cx="704079" cy="155049"/>
          </a:xfrm>
          <a:custGeom>
            <a:avLst/>
            <a:gdLst/>
            <a:ahLst/>
            <a:cxnLst/>
            <a:rect l="l" t="t" r="r" b="b"/>
            <a:pathLst>
              <a:path w="46382" h="10214" extrusionOk="0">
                <a:moveTo>
                  <a:pt x="1" y="0"/>
                </a:moveTo>
                <a:lnTo>
                  <a:pt x="1" y="10214"/>
                </a:lnTo>
                <a:lnTo>
                  <a:pt x="46381" y="10214"/>
                </a:lnTo>
                <a:lnTo>
                  <a:pt x="4638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p32"/>
          <p:cNvSpPr/>
          <p:nvPr/>
        </p:nvSpPr>
        <p:spPr>
          <a:xfrm>
            <a:off x="5683836" y="3100941"/>
            <a:ext cx="704079" cy="155064"/>
          </a:xfrm>
          <a:custGeom>
            <a:avLst/>
            <a:gdLst/>
            <a:ahLst/>
            <a:cxnLst/>
            <a:rect l="l" t="t" r="r" b="b"/>
            <a:pathLst>
              <a:path w="46382" h="10215" extrusionOk="0">
                <a:moveTo>
                  <a:pt x="1" y="0"/>
                </a:moveTo>
                <a:lnTo>
                  <a:pt x="1" y="10214"/>
                </a:lnTo>
                <a:lnTo>
                  <a:pt x="46381" y="10214"/>
                </a:lnTo>
                <a:lnTo>
                  <a:pt x="4638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0" name="Google Shape;440;p32"/>
          <p:cNvSpPr/>
          <p:nvPr/>
        </p:nvSpPr>
        <p:spPr>
          <a:xfrm>
            <a:off x="6387899" y="3102216"/>
            <a:ext cx="155049" cy="155049"/>
          </a:xfrm>
          <a:custGeom>
            <a:avLst/>
            <a:gdLst/>
            <a:ahLst/>
            <a:cxnLst/>
            <a:rect l="l" t="t" r="r" b="b"/>
            <a:pathLst>
              <a:path w="10214" h="10214" extrusionOk="0">
                <a:moveTo>
                  <a:pt x="0" y="0"/>
                </a:moveTo>
                <a:lnTo>
                  <a:pt x="0" y="10214"/>
                </a:lnTo>
                <a:lnTo>
                  <a:pt x="10214" y="10214"/>
                </a:lnTo>
                <a:lnTo>
                  <a:pt x="10214" y="0"/>
                </a:lnTo>
                <a:close/>
              </a:path>
            </a:pathLst>
          </a:custGeom>
          <a:solidFill>
            <a:schemeClr val="accent1"/>
          </a:solidFill>
          <a:ln w="9525" cap="flat" cmpd="sng">
            <a:solidFill>
              <a:srgbClr val="48FF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p32"/>
          <p:cNvSpPr/>
          <p:nvPr/>
        </p:nvSpPr>
        <p:spPr>
          <a:xfrm>
            <a:off x="6579790" y="3182275"/>
            <a:ext cx="744746" cy="714234"/>
          </a:xfrm>
          <a:custGeom>
            <a:avLst/>
            <a:gdLst/>
            <a:ahLst/>
            <a:cxnLst/>
            <a:rect l="l" t="t" r="r" b="b"/>
            <a:pathLst>
              <a:path w="49061" h="47051" extrusionOk="0">
                <a:moveTo>
                  <a:pt x="1" y="1"/>
                </a:moveTo>
                <a:lnTo>
                  <a:pt x="1" y="47051"/>
                </a:lnTo>
                <a:lnTo>
                  <a:pt x="49060" y="47051"/>
                </a:lnTo>
                <a:lnTo>
                  <a:pt x="4906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" name="Google Shape;442;p32"/>
          <p:cNvSpPr/>
          <p:nvPr/>
        </p:nvSpPr>
        <p:spPr>
          <a:xfrm>
            <a:off x="6668745" y="3215322"/>
            <a:ext cx="728230" cy="623427"/>
          </a:xfrm>
          <a:custGeom>
            <a:avLst/>
            <a:gdLst/>
            <a:ahLst/>
            <a:cxnLst/>
            <a:rect l="l" t="t" r="r" b="b"/>
            <a:pathLst>
              <a:path w="47973" h="41069" extrusionOk="0">
                <a:moveTo>
                  <a:pt x="20698" y="2821"/>
                </a:moveTo>
                <a:cubicBezTo>
                  <a:pt x="25039" y="2821"/>
                  <a:pt x="29467" y="4434"/>
                  <a:pt x="33070" y="8037"/>
                </a:cubicBezTo>
                <a:cubicBezTo>
                  <a:pt x="44121" y="19172"/>
                  <a:pt x="36251" y="38176"/>
                  <a:pt x="20512" y="38176"/>
                </a:cubicBezTo>
                <a:cubicBezTo>
                  <a:pt x="10801" y="38176"/>
                  <a:pt x="2931" y="30223"/>
                  <a:pt x="2931" y="20512"/>
                </a:cubicBezTo>
                <a:cubicBezTo>
                  <a:pt x="2931" y="9866"/>
                  <a:pt x="11625" y="2821"/>
                  <a:pt x="20698" y="2821"/>
                </a:cubicBezTo>
                <a:close/>
                <a:moveTo>
                  <a:pt x="20512" y="0"/>
                </a:moveTo>
                <a:cubicBezTo>
                  <a:pt x="9210" y="0"/>
                  <a:pt x="1" y="9126"/>
                  <a:pt x="1" y="20512"/>
                </a:cubicBezTo>
                <a:cubicBezTo>
                  <a:pt x="1" y="32859"/>
                  <a:pt x="10118" y="41068"/>
                  <a:pt x="20681" y="41068"/>
                </a:cubicBezTo>
                <a:cubicBezTo>
                  <a:pt x="25730" y="41068"/>
                  <a:pt x="30882" y="39192"/>
                  <a:pt x="35079" y="34995"/>
                </a:cubicBezTo>
                <a:cubicBezTo>
                  <a:pt x="47972" y="22102"/>
                  <a:pt x="38847" y="0"/>
                  <a:pt x="20512" y="0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E2A47"/>
              </a:solidFill>
            </a:endParaRPr>
          </a:p>
        </p:txBody>
      </p:sp>
      <p:sp>
        <p:nvSpPr>
          <p:cNvPr id="443" name="Google Shape;443;p32"/>
          <p:cNvSpPr/>
          <p:nvPr/>
        </p:nvSpPr>
        <p:spPr>
          <a:xfrm>
            <a:off x="6905128" y="3364010"/>
            <a:ext cx="186835" cy="328040"/>
          </a:xfrm>
          <a:custGeom>
            <a:avLst/>
            <a:gdLst/>
            <a:ahLst/>
            <a:cxnLst/>
            <a:rect l="l" t="t" r="r" b="b"/>
            <a:pathLst>
              <a:path w="12308" h="21610" extrusionOk="0">
                <a:moveTo>
                  <a:pt x="1508" y="0"/>
                </a:moveTo>
                <a:cubicBezTo>
                  <a:pt x="671" y="0"/>
                  <a:pt x="1" y="670"/>
                  <a:pt x="1" y="1507"/>
                </a:cubicBezTo>
                <a:lnTo>
                  <a:pt x="84" y="1507"/>
                </a:lnTo>
                <a:lnTo>
                  <a:pt x="84" y="20177"/>
                </a:lnTo>
                <a:cubicBezTo>
                  <a:pt x="28" y="21028"/>
                  <a:pt x="740" y="21610"/>
                  <a:pt x="1492" y="21610"/>
                </a:cubicBezTo>
                <a:cubicBezTo>
                  <a:pt x="1849" y="21610"/>
                  <a:pt x="2216" y="21478"/>
                  <a:pt x="2512" y="21181"/>
                </a:cubicBezTo>
                <a:lnTo>
                  <a:pt x="11889" y="11889"/>
                </a:lnTo>
                <a:cubicBezTo>
                  <a:pt x="12140" y="11554"/>
                  <a:pt x="12307" y="11219"/>
                  <a:pt x="12307" y="10800"/>
                </a:cubicBezTo>
                <a:cubicBezTo>
                  <a:pt x="12307" y="10465"/>
                  <a:pt x="12140" y="10047"/>
                  <a:pt x="11889" y="9796"/>
                </a:cubicBezTo>
                <a:lnTo>
                  <a:pt x="2512" y="419"/>
                </a:lnTo>
                <a:cubicBezTo>
                  <a:pt x="2261" y="168"/>
                  <a:pt x="1843" y="0"/>
                  <a:pt x="1508" y="0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E2A47"/>
              </a:solidFill>
            </a:endParaRPr>
          </a:p>
        </p:txBody>
      </p:sp>
      <p:sp>
        <p:nvSpPr>
          <p:cNvPr id="444" name="Google Shape;444;p32"/>
          <p:cNvSpPr/>
          <p:nvPr/>
        </p:nvSpPr>
        <p:spPr>
          <a:xfrm>
            <a:off x="6858115" y="1367491"/>
            <a:ext cx="1476741" cy="1959677"/>
          </a:xfrm>
          <a:custGeom>
            <a:avLst/>
            <a:gdLst/>
            <a:ahLst/>
            <a:cxnLst/>
            <a:rect l="l" t="t" r="r" b="b"/>
            <a:pathLst>
              <a:path w="97282" h="129096" extrusionOk="0">
                <a:moveTo>
                  <a:pt x="7702" y="0"/>
                </a:moveTo>
                <a:cubicBezTo>
                  <a:pt x="3433" y="84"/>
                  <a:pt x="0" y="3684"/>
                  <a:pt x="84" y="7953"/>
                </a:cubicBezTo>
                <a:lnTo>
                  <a:pt x="84" y="120807"/>
                </a:lnTo>
                <a:cubicBezTo>
                  <a:pt x="84" y="125161"/>
                  <a:pt x="3349" y="129096"/>
                  <a:pt x="7702" y="129096"/>
                </a:cubicBezTo>
                <a:lnTo>
                  <a:pt x="89161" y="129096"/>
                </a:lnTo>
                <a:cubicBezTo>
                  <a:pt x="93682" y="128928"/>
                  <a:pt x="97198" y="125244"/>
                  <a:pt x="97282" y="120807"/>
                </a:cubicBezTo>
                <a:lnTo>
                  <a:pt x="97282" y="7953"/>
                </a:lnTo>
                <a:cubicBezTo>
                  <a:pt x="97198" y="3600"/>
                  <a:pt x="93598" y="0"/>
                  <a:pt x="8916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5" name="Google Shape;445;p32"/>
          <p:cNvSpPr/>
          <p:nvPr/>
        </p:nvSpPr>
        <p:spPr>
          <a:xfrm>
            <a:off x="6976307" y="1511094"/>
            <a:ext cx="1241633" cy="1500907"/>
          </a:xfrm>
          <a:custGeom>
            <a:avLst/>
            <a:gdLst/>
            <a:ahLst/>
            <a:cxnLst/>
            <a:rect l="l" t="t" r="r" b="b"/>
            <a:pathLst>
              <a:path w="81794" h="98874" extrusionOk="0">
                <a:moveTo>
                  <a:pt x="0" y="0"/>
                </a:moveTo>
                <a:lnTo>
                  <a:pt x="0" y="98873"/>
                </a:lnTo>
                <a:lnTo>
                  <a:pt x="81794" y="98873"/>
                </a:lnTo>
                <a:lnTo>
                  <a:pt x="81794" y="0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" name="Google Shape;446;p32"/>
          <p:cNvSpPr/>
          <p:nvPr/>
        </p:nvSpPr>
        <p:spPr>
          <a:xfrm>
            <a:off x="7513876" y="3086960"/>
            <a:ext cx="185560" cy="159086"/>
          </a:xfrm>
          <a:custGeom>
            <a:avLst/>
            <a:gdLst/>
            <a:ahLst/>
            <a:cxnLst/>
            <a:rect l="l" t="t" r="r" b="b"/>
            <a:pathLst>
              <a:path w="12224" h="10480" extrusionOk="0">
                <a:moveTo>
                  <a:pt x="5275" y="1"/>
                </a:moveTo>
                <a:cubicBezTo>
                  <a:pt x="2344" y="1"/>
                  <a:pt x="0" y="2345"/>
                  <a:pt x="0" y="5275"/>
                </a:cubicBezTo>
                <a:cubicBezTo>
                  <a:pt x="0" y="8397"/>
                  <a:pt x="2579" y="10480"/>
                  <a:pt x="5283" y="10480"/>
                </a:cubicBezTo>
                <a:cubicBezTo>
                  <a:pt x="6567" y="10480"/>
                  <a:pt x="7880" y="10010"/>
                  <a:pt x="8958" y="8959"/>
                </a:cubicBezTo>
                <a:cubicBezTo>
                  <a:pt x="12223" y="5693"/>
                  <a:pt x="9879" y="1"/>
                  <a:pt x="5275" y="1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" name="Google Shape;447;p32"/>
          <p:cNvSpPr/>
          <p:nvPr/>
        </p:nvSpPr>
        <p:spPr>
          <a:xfrm>
            <a:off x="7577419" y="1730946"/>
            <a:ext cx="584612" cy="583352"/>
          </a:xfrm>
          <a:custGeom>
            <a:avLst/>
            <a:gdLst/>
            <a:ahLst/>
            <a:cxnLst/>
            <a:rect l="l" t="t" r="r" b="b"/>
            <a:pathLst>
              <a:path w="38512" h="38429" extrusionOk="0">
                <a:moveTo>
                  <a:pt x="19339" y="14484"/>
                </a:moveTo>
                <a:cubicBezTo>
                  <a:pt x="16577" y="14484"/>
                  <a:pt x="14316" y="16745"/>
                  <a:pt x="14316" y="19507"/>
                </a:cubicBezTo>
                <a:cubicBezTo>
                  <a:pt x="14316" y="22569"/>
                  <a:pt x="16812" y="24594"/>
                  <a:pt x="19411" y="24594"/>
                </a:cubicBezTo>
                <a:cubicBezTo>
                  <a:pt x="20650" y="24594"/>
                  <a:pt x="21913" y="24134"/>
                  <a:pt x="22939" y="23107"/>
                </a:cubicBezTo>
                <a:cubicBezTo>
                  <a:pt x="26037" y="19926"/>
                  <a:pt x="23860" y="14484"/>
                  <a:pt x="19339" y="14484"/>
                </a:cubicBezTo>
                <a:close/>
                <a:moveTo>
                  <a:pt x="19256" y="9629"/>
                </a:moveTo>
                <a:cubicBezTo>
                  <a:pt x="25786" y="9629"/>
                  <a:pt x="30390" y="16075"/>
                  <a:pt x="28381" y="22354"/>
                </a:cubicBezTo>
                <a:cubicBezTo>
                  <a:pt x="27062" y="26229"/>
                  <a:pt x="23469" y="28886"/>
                  <a:pt x="19363" y="28886"/>
                </a:cubicBezTo>
                <a:cubicBezTo>
                  <a:pt x="19299" y="28886"/>
                  <a:pt x="19236" y="28885"/>
                  <a:pt x="19172" y="28884"/>
                </a:cubicBezTo>
                <a:cubicBezTo>
                  <a:pt x="12558" y="28884"/>
                  <a:pt x="7954" y="22438"/>
                  <a:pt x="10047" y="16159"/>
                </a:cubicBezTo>
                <a:cubicBezTo>
                  <a:pt x="11386" y="12224"/>
                  <a:pt x="15070" y="9629"/>
                  <a:pt x="19256" y="9629"/>
                </a:cubicBezTo>
                <a:close/>
                <a:moveTo>
                  <a:pt x="16242" y="1"/>
                </a:moveTo>
                <a:lnTo>
                  <a:pt x="16242" y="2847"/>
                </a:lnTo>
                <a:cubicBezTo>
                  <a:pt x="13898" y="3266"/>
                  <a:pt x="11721" y="4187"/>
                  <a:pt x="9879" y="5526"/>
                </a:cubicBezTo>
                <a:lnTo>
                  <a:pt x="7786" y="3517"/>
                </a:lnTo>
                <a:lnTo>
                  <a:pt x="3433" y="7787"/>
                </a:lnTo>
                <a:lnTo>
                  <a:pt x="5526" y="9796"/>
                </a:lnTo>
                <a:cubicBezTo>
                  <a:pt x="4186" y="11722"/>
                  <a:pt x="3265" y="13898"/>
                  <a:pt x="2847" y="16159"/>
                </a:cubicBezTo>
                <a:lnTo>
                  <a:pt x="0" y="16159"/>
                </a:lnTo>
                <a:lnTo>
                  <a:pt x="0" y="22270"/>
                </a:lnTo>
                <a:lnTo>
                  <a:pt x="2847" y="22270"/>
                </a:lnTo>
                <a:cubicBezTo>
                  <a:pt x="3265" y="24531"/>
                  <a:pt x="4186" y="26707"/>
                  <a:pt x="5526" y="28633"/>
                </a:cubicBezTo>
                <a:lnTo>
                  <a:pt x="3433" y="30642"/>
                </a:lnTo>
                <a:lnTo>
                  <a:pt x="7786" y="34912"/>
                </a:lnTo>
                <a:lnTo>
                  <a:pt x="9879" y="32903"/>
                </a:lnTo>
                <a:cubicBezTo>
                  <a:pt x="11721" y="34242"/>
                  <a:pt x="13898" y="35163"/>
                  <a:pt x="16242" y="35582"/>
                </a:cubicBezTo>
                <a:lnTo>
                  <a:pt x="16242" y="38428"/>
                </a:lnTo>
                <a:lnTo>
                  <a:pt x="22270" y="38428"/>
                </a:lnTo>
                <a:lnTo>
                  <a:pt x="22270" y="35582"/>
                </a:lnTo>
                <a:cubicBezTo>
                  <a:pt x="24614" y="35163"/>
                  <a:pt x="26790" y="34242"/>
                  <a:pt x="28716" y="32903"/>
                </a:cubicBezTo>
                <a:lnTo>
                  <a:pt x="30809" y="34996"/>
                </a:lnTo>
                <a:lnTo>
                  <a:pt x="35079" y="30642"/>
                </a:lnTo>
                <a:lnTo>
                  <a:pt x="33069" y="28633"/>
                </a:lnTo>
                <a:cubicBezTo>
                  <a:pt x="34325" y="26707"/>
                  <a:pt x="35246" y="24531"/>
                  <a:pt x="35665" y="22270"/>
                </a:cubicBezTo>
                <a:lnTo>
                  <a:pt x="38511" y="22270"/>
                </a:lnTo>
                <a:lnTo>
                  <a:pt x="38511" y="16242"/>
                </a:lnTo>
                <a:lnTo>
                  <a:pt x="35665" y="16242"/>
                </a:lnTo>
                <a:cubicBezTo>
                  <a:pt x="35246" y="13898"/>
                  <a:pt x="34325" y="11722"/>
                  <a:pt x="33069" y="9796"/>
                </a:cubicBezTo>
                <a:lnTo>
                  <a:pt x="35079" y="7787"/>
                </a:lnTo>
                <a:lnTo>
                  <a:pt x="30809" y="3517"/>
                </a:lnTo>
                <a:lnTo>
                  <a:pt x="28716" y="5526"/>
                </a:lnTo>
                <a:cubicBezTo>
                  <a:pt x="26790" y="4187"/>
                  <a:pt x="24614" y="3350"/>
                  <a:pt x="22270" y="2847"/>
                </a:cubicBezTo>
                <a:lnTo>
                  <a:pt x="2227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8" name="Google Shape;448;p32"/>
          <p:cNvSpPr/>
          <p:nvPr/>
        </p:nvSpPr>
        <p:spPr>
          <a:xfrm>
            <a:off x="7107204" y="1832622"/>
            <a:ext cx="432099" cy="430839"/>
          </a:xfrm>
          <a:custGeom>
            <a:avLst/>
            <a:gdLst/>
            <a:ahLst/>
            <a:cxnLst/>
            <a:rect l="l" t="t" r="r" b="b"/>
            <a:pathLst>
              <a:path w="28465" h="28382" extrusionOk="0">
                <a:moveTo>
                  <a:pt x="14316" y="10633"/>
                </a:moveTo>
                <a:cubicBezTo>
                  <a:pt x="12307" y="10633"/>
                  <a:pt x="10632" y="12307"/>
                  <a:pt x="10632" y="14400"/>
                </a:cubicBezTo>
                <a:cubicBezTo>
                  <a:pt x="10632" y="16628"/>
                  <a:pt x="12504" y="18154"/>
                  <a:pt x="14437" y="18154"/>
                </a:cubicBezTo>
                <a:cubicBezTo>
                  <a:pt x="15337" y="18154"/>
                  <a:pt x="16251" y="17824"/>
                  <a:pt x="16995" y="17079"/>
                </a:cubicBezTo>
                <a:cubicBezTo>
                  <a:pt x="19339" y="14651"/>
                  <a:pt x="17665" y="10633"/>
                  <a:pt x="14316" y="10633"/>
                </a:cubicBezTo>
                <a:close/>
                <a:moveTo>
                  <a:pt x="14232" y="7033"/>
                </a:moveTo>
                <a:cubicBezTo>
                  <a:pt x="19088" y="7033"/>
                  <a:pt x="22521" y="11805"/>
                  <a:pt x="21014" y="16493"/>
                </a:cubicBezTo>
                <a:cubicBezTo>
                  <a:pt x="20093" y="19340"/>
                  <a:pt x="17330" y="21349"/>
                  <a:pt x="14232" y="21349"/>
                </a:cubicBezTo>
                <a:cubicBezTo>
                  <a:pt x="9377" y="21265"/>
                  <a:pt x="5944" y="16493"/>
                  <a:pt x="7535" y="11889"/>
                </a:cubicBezTo>
                <a:lnTo>
                  <a:pt x="7451" y="11889"/>
                </a:lnTo>
                <a:cubicBezTo>
                  <a:pt x="8372" y="8958"/>
                  <a:pt x="11135" y="7033"/>
                  <a:pt x="14232" y="7033"/>
                </a:cubicBezTo>
                <a:close/>
                <a:moveTo>
                  <a:pt x="11972" y="0"/>
                </a:moveTo>
                <a:lnTo>
                  <a:pt x="11972" y="2093"/>
                </a:lnTo>
                <a:cubicBezTo>
                  <a:pt x="10298" y="2428"/>
                  <a:pt x="8707" y="3098"/>
                  <a:pt x="7284" y="4103"/>
                </a:cubicBezTo>
                <a:lnTo>
                  <a:pt x="5777" y="2596"/>
                </a:lnTo>
                <a:lnTo>
                  <a:pt x="2595" y="5693"/>
                </a:lnTo>
                <a:lnTo>
                  <a:pt x="4102" y="7200"/>
                </a:lnTo>
                <a:cubicBezTo>
                  <a:pt x="3098" y="8623"/>
                  <a:pt x="2428" y="10214"/>
                  <a:pt x="2177" y="11972"/>
                </a:cubicBezTo>
                <a:lnTo>
                  <a:pt x="2093" y="11889"/>
                </a:lnTo>
                <a:lnTo>
                  <a:pt x="0" y="11889"/>
                </a:lnTo>
                <a:lnTo>
                  <a:pt x="0" y="16493"/>
                </a:lnTo>
                <a:lnTo>
                  <a:pt x="2093" y="16493"/>
                </a:lnTo>
                <a:cubicBezTo>
                  <a:pt x="2428" y="18167"/>
                  <a:pt x="3098" y="19758"/>
                  <a:pt x="4102" y="21181"/>
                </a:cubicBezTo>
                <a:lnTo>
                  <a:pt x="2595" y="22688"/>
                </a:lnTo>
                <a:lnTo>
                  <a:pt x="5693" y="25786"/>
                </a:lnTo>
                <a:lnTo>
                  <a:pt x="7200" y="24363"/>
                </a:lnTo>
                <a:cubicBezTo>
                  <a:pt x="8623" y="25284"/>
                  <a:pt x="10214" y="25953"/>
                  <a:pt x="11972" y="26288"/>
                </a:cubicBezTo>
                <a:lnTo>
                  <a:pt x="11972" y="28381"/>
                </a:lnTo>
                <a:lnTo>
                  <a:pt x="16493" y="28381"/>
                </a:lnTo>
                <a:lnTo>
                  <a:pt x="16493" y="26288"/>
                </a:lnTo>
                <a:cubicBezTo>
                  <a:pt x="18167" y="25953"/>
                  <a:pt x="19758" y="25284"/>
                  <a:pt x="21181" y="24363"/>
                </a:cubicBezTo>
                <a:lnTo>
                  <a:pt x="22772" y="25870"/>
                </a:lnTo>
                <a:lnTo>
                  <a:pt x="25869" y="22772"/>
                </a:lnTo>
                <a:lnTo>
                  <a:pt x="24362" y="21265"/>
                </a:lnTo>
                <a:cubicBezTo>
                  <a:pt x="25367" y="19758"/>
                  <a:pt x="26037" y="18167"/>
                  <a:pt x="26372" y="16493"/>
                </a:cubicBezTo>
                <a:lnTo>
                  <a:pt x="28465" y="16493"/>
                </a:lnTo>
                <a:lnTo>
                  <a:pt x="28465" y="11972"/>
                </a:lnTo>
                <a:lnTo>
                  <a:pt x="26372" y="11972"/>
                </a:lnTo>
                <a:cubicBezTo>
                  <a:pt x="26037" y="10214"/>
                  <a:pt x="25367" y="8623"/>
                  <a:pt x="24362" y="7200"/>
                </a:cubicBezTo>
                <a:lnTo>
                  <a:pt x="25869" y="5693"/>
                </a:lnTo>
                <a:lnTo>
                  <a:pt x="22772" y="2596"/>
                </a:lnTo>
                <a:lnTo>
                  <a:pt x="21265" y="4103"/>
                </a:lnTo>
                <a:cubicBezTo>
                  <a:pt x="19842" y="3098"/>
                  <a:pt x="18167" y="2428"/>
                  <a:pt x="16493" y="2093"/>
                </a:cubicBezTo>
                <a:lnTo>
                  <a:pt x="1649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9" name="Google Shape;449;p32"/>
          <p:cNvSpPr/>
          <p:nvPr/>
        </p:nvSpPr>
        <p:spPr>
          <a:xfrm>
            <a:off x="7225395" y="2240569"/>
            <a:ext cx="636710" cy="635450"/>
          </a:xfrm>
          <a:custGeom>
            <a:avLst/>
            <a:gdLst/>
            <a:ahLst/>
            <a:cxnLst/>
            <a:rect l="l" t="t" r="r" b="b"/>
            <a:pathLst>
              <a:path w="41944" h="41861" extrusionOk="0">
                <a:moveTo>
                  <a:pt x="21243" y="15752"/>
                </a:moveTo>
                <a:cubicBezTo>
                  <a:pt x="20950" y="15752"/>
                  <a:pt x="20650" y="15775"/>
                  <a:pt x="20344" y="15823"/>
                </a:cubicBezTo>
                <a:cubicBezTo>
                  <a:pt x="17414" y="16242"/>
                  <a:pt x="15321" y="19005"/>
                  <a:pt x="15823" y="22019"/>
                </a:cubicBezTo>
                <a:cubicBezTo>
                  <a:pt x="16280" y="24914"/>
                  <a:pt x="18709" y="26576"/>
                  <a:pt x="21185" y="26576"/>
                </a:cubicBezTo>
                <a:cubicBezTo>
                  <a:pt x="22790" y="26576"/>
                  <a:pt x="24415" y="25877"/>
                  <a:pt x="25534" y="24363"/>
                </a:cubicBezTo>
                <a:cubicBezTo>
                  <a:pt x="28198" y="20680"/>
                  <a:pt x="25510" y="15752"/>
                  <a:pt x="21243" y="15752"/>
                </a:cubicBezTo>
                <a:close/>
                <a:moveTo>
                  <a:pt x="21052" y="10506"/>
                </a:moveTo>
                <a:cubicBezTo>
                  <a:pt x="27354" y="10506"/>
                  <a:pt x="32385" y="16206"/>
                  <a:pt x="31227" y="22688"/>
                </a:cubicBezTo>
                <a:cubicBezTo>
                  <a:pt x="30474" y="27125"/>
                  <a:pt x="26958" y="30474"/>
                  <a:pt x="22604" y="31144"/>
                </a:cubicBezTo>
                <a:cubicBezTo>
                  <a:pt x="22054" y="31229"/>
                  <a:pt x="21510" y="31270"/>
                  <a:pt x="20975" y="31270"/>
                </a:cubicBezTo>
                <a:cubicBezTo>
                  <a:pt x="14673" y="31270"/>
                  <a:pt x="9642" y="25571"/>
                  <a:pt x="10800" y="19088"/>
                </a:cubicBezTo>
                <a:cubicBezTo>
                  <a:pt x="11470" y="14735"/>
                  <a:pt x="14986" y="11302"/>
                  <a:pt x="19423" y="10633"/>
                </a:cubicBezTo>
                <a:cubicBezTo>
                  <a:pt x="19973" y="10548"/>
                  <a:pt x="20517" y="10506"/>
                  <a:pt x="21052" y="10506"/>
                </a:cubicBezTo>
                <a:close/>
                <a:moveTo>
                  <a:pt x="21097" y="0"/>
                </a:moveTo>
                <a:lnTo>
                  <a:pt x="17916" y="503"/>
                </a:lnTo>
                <a:lnTo>
                  <a:pt x="14651" y="1005"/>
                </a:lnTo>
                <a:lnTo>
                  <a:pt x="15153" y="4019"/>
                </a:lnTo>
                <a:cubicBezTo>
                  <a:pt x="12725" y="4856"/>
                  <a:pt x="10632" y="6196"/>
                  <a:pt x="8791" y="7870"/>
                </a:cubicBezTo>
                <a:lnTo>
                  <a:pt x="6279" y="6112"/>
                </a:lnTo>
                <a:lnTo>
                  <a:pt x="2428" y="11302"/>
                </a:lnTo>
                <a:lnTo>
                  <a:pt x="4856" y="13144"/>
                </a:lnTo>
                <a:cubicBezTo>
                  <a:pt x="3767" y="15405"/>
                  <a:pt x="3181" y="17833"/>
                  <a:pt x="3098" y="20344"/>
                </a:cubicBezTo>
                <a:lnTo>
                  <a:pt x="0" y="20846"/>
                </a:lnTo>
                <a:lnTo>
                  <a:pt x="1005" y="27293"/>
                </a:lnTo>
                <a:lnTo>
                  <a:pt x="4102" y="26791"/>
                </a:lnTo>
                <a:cubicBezTo>
                  <a:pt x="4939" y="29135"/>
                  <a:pt x="6195" y="31311"/>
                  <a:pt x="7953" y="33153"/>
                </a:cubicBezTo>
                <a:lnTo>
                  <a:pt x="6112" y="35665"/>
                </a:lnTo>
                <a:lnTo>
                  <a:pt x="11386" y="39516"/>
                </a:lnTo>
                <a:lnTo>
                  <a:pt x="13144" y="37004"/>
                </a:lnTo>
                <a:cubicBezTo>
                  <a:pt x="15404" y="38093"/>
                  <a:pt x="17916" y="38679"/>
                  <a:pt x="20428" y="38762"/>
                </a:cubicBezTo>
                <a:lnTo>
                  <a:pt x="20930" y="41860"/>
                </a:lnTo>
                <a:lnTo>
                  <a:pt x="24195" y="41358"/>
                </a:lnTo>
                <a:lnTo>
                  <a:pt x="27376" y="40855"/>
                </a:lnTo>
                <a:lnTo>
                  <a:pt x="26958" y="37842"/>
                </a:lnTo>
                <a:cubicBezTo>
                  <a:pt x="29302" y="37004"/>
                  <a:pt x="31478" y="35665"/>
                  <a:pt x="33237" y="33990"/>
                </a:cubicBezTo>
                <a:lnTo>
                  <a:pt x="35748" y="35832"/>
                </a:lnTo>
                <a:lnTo>
                  <a:pt x="39599" y="30558"/>
                </a:lnTo>
                <a:lnTo>
                  <a:pt x="37088" y="28716"/>
                </a:lnTo>
                <a:cubicBezTo>
                  <a:pt x="38176" y="26456"/>
                  <a:pt x="38846" y="24028"/>
                  <a:pt x="38929" y="21516"/>
                </a:cubicBezTo>
                <a:lnTo>
                  <a:pt x="41943" y="21014"/>
                </a:lnTo>
                <a:lnTo>
                  <a:pt x="40939" y="14568"/>
                </a:lnTo>
                <a:lnTo>
                  <a:pt x="37925" y="15070"/>
                </a:lnTo>
                <a:cubicBezTo>
                  <a:pt x="37088" y="12642"/>
                  <a:pt x="35748" y="10549"/>
                  <a:pt x="34074" y="8707"/>
                </a:cubicBezTo>
                <a:lnTo>
                  <a:pt x="35916" y="6196"/>
                </a:lnTo>
                <a:lnTo>
                  <a:pt x="30641" y="2344"/>
                </a:lnTo>
                <a:lnTo>
                  <a:pt x="28799" y="4856"/>
                </a:lnTo>
                <a:cubicBezTo>
                  <a:pt x="26539" y="3684"/>
                  <a:pt x="24111" y="3098"/>
                  <a:pt x="21600" y="3014"/>
                </a:cubicBezTo>
                <a:lnTo>
                  <a:pt x="2109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0" name="Google Shape;450;p32"/>
          <p:cNvSpPr/>
          <p:nvPr/>
        </p:nvSpPr>
        <p:spPr>
          <a:xfrm>
            <a:off x="714300" y="462750"/>
            <a:ext cx="7715400" cy="476100"/>
          </a:xfrm>
          <a:prstGeom prst="roundRect">
            <a:avLst>
              <a:gd name="adj" fmla="val 15585"/>
            </a:avLst>
          </a:prstGeom>
          <a:solidFill>
            <a:srgbClr val="6C7E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1" name="Google Shape;451;p32"/>
          <p:cNvSpPr txBox="1">
            <a:spLocks noGrp="1"/>
          </p:cNvSpPr>
          <p:nvPr>
            <p:ph type="ctrTitle" idx="4"/>
          </p:nvPr>
        </p:nvSpPr>
        <p:spPr>
          <a:xfrm>
            <a:off x="986194" y="415950"/>
            <a:ext cx="71637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FURTHER IMPROVEMENTS</a:t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452" name="Google Shape;452;p32"/>
          <p:cNvGrpSpPr/>
          <p:nvPr/>
        </p:nvGrpSpPr>
        <p:grpSpPr>
          <a:xfrm>
            <a:off x="899104" y="1659263"/>
            <a:ext cx="265543" cy="269920"/>
            <a:chOff x="4151375" y="238125"/>
            <a:chExt cx="2141475" cy="2176775"/>
          </a:xfrm>
        </p:grpSpPr>
        <p:sp>
          <p:nvSpPr>
            <p:cNvPr id="453" name="Google Shape;453;p32"/>
            <p:cNvSpPr/>
            <p:nvPr/>
          </p:nvSpPr>
          <p:spPr>
            <a:xfrm>
              <a:off x="4151375" y="399250"/>
              <a:ext cx="2141475" cy="2015650"/>
            </a:xfrm>
            <a:custGeom>
              <a:avLst/>
              <a:gdLst/>
              <a:ahLst/>
              <a:cxnLst/>
              <a:rect l="l" t="t" r="r" b="b"/>
              <a:pathLst>
                <a:path w="85659" h="80626" extrusionOk="0">
                  <a:moveTo>
                    <a:pt x="7003" y="0"/>
                  </a:moveTo>
                  <a:cubicBezTo>
                    <a:pt x="3144" y="0"/>
                    <a:pt x="1" y="3123"/>
                    <a:pt x="1" y="7002"/>
                  </a:cubicBezTo>
                  <a:lnTo>
                    <a:pt x="1" y="55620"/>
                  </a:lnTo>
                  <a:cubicBezTo>
                    <a:pt x="1" y="59499"/>
                    <a:pt x="3144" y="62623"/>
                    <a:pt x="7003" y="62623"/>
                  </a:cubicBezTo>
                  <a:lnTo>
                    <a:pt x="31033" y="62623"/>
                  </a:lnTo>
                  <a:lnTo>
                    <a:pt x="31033" y="72012"/>
                  </a:lnTo>
                  <a:lnTo>
                    <a:pt x="27234" y="72012"/>
                  </a:lnTo>
                  <a:cubicBezTo>
                    <a:pt x="24887" y="72072"/>
                    <a:pt x="23017" y="73981"/>
                    <a:pt x="23017" y="76309"/>
                  </a:cubicBezTo>
                  <a:cubicBezTo>
                    <a:pt x="23017" y="78656"/>
                    <a:pt x="24887" y="80566"/>
                    <a:pt x="27234" y="80625"/>
                  </a:cubicBezTo>
                  <a:lnTo>
                    <a:pt x="58426" y="80625"/>
                  </a:lnTo>
                  <a:cubicBezTo>
                    <a:pt x="60773" y="80566"/>
                    <a:pt x="62643" y="78656"/>
                    <a:pt x="62643" y="76309"/>
                  </a:cubicBezTo>
                  <a:cubicBezTo>
                    <a:pt x="62643" y="73981"/>
                    <a:pt x="60773" y="72072"/>
                    <a:pt x="58426" y="72012"/>
                  </a:cubicBezTo>
                  <a:lnTo>
                    <a:pt x="54646" y="72012"/>
                  </a:lnTo>
                  <a:lnTo>
                    <a:pt x="54646" y="62623"/>
                  </a:lnTo>
                  <a:lnTo>
                    <a:pt x="78656" y="62623"/>
                  </a:lnTo>
                  <a:cubicBezTo>
                    <a:pt x="82535" y="62623"/>
                    <a:pt x="85659" y="59499"/>
                    <a:pt x="85659" y="55620"/>
                  </a:cubicBezTo>
                  <a:lnTo>
                    <a:pt x="85659" y="7002"/>
                  </a:lnTo>
                  <a:cubicBezTo>
                    <a:pt x="85659" y="3123"/>
                    <a:pt x="82535" y="0"/>
                    <a:pt x="78656" y="0"/>
                  </a:cubicBezTo>
                  <a:lnTo>
                    <a:pt x="65925" y="0"/>
                  </a:lnTo>
                  <a:lnTo>
                    <a:pt x="65925" y="5749"/>
                  </a:lnTo>
                  <a:lnTo>
                    <a:pt x="78656" y="5749"/>
                  </a:lnTo>
                  <a:cubicBezTo>
                    <a:pt x="79353" y="5749"/>
                    <a:pt x="79930" y="6306"/>
                    <a:pt x="79930" y="7002"/>
                  </a:cubicBezTo>
                  <a:lnTo>
                    <a:pt x="79930" y="55620"/>
                  </a:lnTo>
                  <a:cubicBezTo>
                    <a:pt x="79930" y="56317"/>
                    <a:pt x="79353" y="56893"/>
                    <a:pt x="78656" y="56893"/>
                  </a:cubicBezTo>
                  <a:lnTo>
                    <a:pt x="7003" y="56893"/>
                  </a:lnTo>
                  <a:cubicBezTo>
                    <a:pt x="6307" y="56893"/>
                    <a:pt x="5750" y="56317"/>
                    <a:pt x="5750" y="55620"/>
                  </a:cubicBezTo>
                  <a:lnTo>
                    <a:pt x="5750" y="7002"/>
                  </a:lnTo>
                  <a:cubicBezTo>
                    <a:pt x="5750" y="6306"/>
                    <a:pt x="6307" y="5749"/>
                    <a:pt x="7003" y="5749"/>
                  </a:cubicBezTo>
                  <a:lnTo>
                    <a:pt x="19734" y="5749"/>
                  </a:lnTo>
                  <a:lnTo>
                    <a:pt x="19734" y="0"/>
                  </a:lnTo>
                  <a:close/>
                </a:path>
              </a:pathLst>
            </a:custGeom>
            <a:solidFill>
              <a:srgbClr val="0E2A47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32"/>
            <p:cNvSpPr/>
            <p:nvPr/>
          </p:nvSpPr>
          <p:spPr>
            <a:xfrm>
              <a:off x="4788450" y="238125"/>
              <a:ext cx="867350" cy="1403950"/>
            </a:xfrm>
            <a:custGeom>
              <a:avLst/>
              <a:gdLst/>
              <a:ahLst/>
              <a:cxnLst/>
              <a:rect l="l" t="t" r="r" b="b"/>
              <a:pathLst>
                <a:path w="34694" h="56158" extrusionOk="0">
                  <a:moveTo>
                    <a:pt x="28964" y="5749"/>
                  </a:moveTo>
                  <a:lnTo>
                    <a:pt x="28964" y="45873"/>
                  </a:lnTo>
                  <a:lnTo>
                    <a:pt x="5729" y="45873"/>
                  </a:lnTo>
                  <a:lnTo>
                    <a:pt x="5729" y="5749"/>
                  </a:lnTo>
                  <a:close/>
                  <a:moveTo>
                    <a:pt x="17360" y="48060"/>
                  </a:moveTo>
                  <a:cubicBezTo>
                    <a:pt x="18003" y="48060"/>
                    <a:pt x="18661" y="48301"/>
                    <a:pt x="19197" y="48837"/>
                  </a:cubicBezTo>
                  <a:cubicBezTo>
                    <a:pt x="20848" y="50468"/>
                    <a:pt x="19674" y="53293"/>
                    <a:pt x="17347" y="53293"/>
                  </a:cubicBezTo>
                  <a:cubicBezTo>
                    <a:pt x="15895" y="53293"/>
                    <a:pt x="14741" y="52119"/>
                    <a:pt x="14741" y="50687"/>
                  </a:cubicBezTo>
                  <a:cubicBezTo>
                    <a:pt x="14741" y="49101"/>
                    <a:pt x="16020" y="48060"/>
                    <a:pt x="17360" y="48060"/>
                  </a:cubicBezTo>
                  <a:close/>
                  <a:moveTo>
                    <a:pt x="5351" y="0"/>
                  </a:moveTo>
                  <a:cubicBezTo>
                    <a:pt x="2387" y="0"/>
                    <a:pt x="0" y="2407"/>
                    <a:pt x="0" y="5351"/>
                  </a:cubicBezTo>
                  <a:lnTo>
                    <a:pt x="0" y="50806"/>
                  </a:lnTo>
                  <a:cubicBezTo>
                    <a:pt x="0" y="53770"/>
                    <a:pt x="2387" y="56157"/>
                    <a:pt x="5351" y="56157"/>
                  </a:cubicBezTo>
                  <a:lnTo>
                    <a:pt x="29342" y="56157"/>
                  </a:lnTo>
                  <a:cubicBezTo>
                    <a:pt x="32306" y="56157"/>
                    <a:pt x="34693" y="53770"/>
                    <a:pt x="34693" y="50806"/>
                  </a:cubicBezTo>
                  <a:lnTo>
                    <a:pt x="34693" y="5351"/>
                  </a:lnTo>
                  <a:cubicBezTo>
                    <a:pt x="34693" y="2407"/>
                    <a:pt x="32306" y="0"/>
                    <a:pt x="29342" y="0"/>
                  </a:cubicBezTo>
                  <a:close/>
                </a:path>
              </a:pathLst>
            </a:custGeom>
            <a:solidFill>
              <a:srgbClr val="0E2A47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55" name="Google Shape;45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7623" y="2325720"/>
            <a:ext cx="367988" cy="329175"/>
          </a:xfrm>
          <a:prstGeom prst="rect">
            <a:avLst/>
          </a:prstGeom>
          <a:noFill/>
          <a:ln>
            <a:noFill/>
          </a:ln>
        </p:spPr>
      </p:pic>
      <p:sp>
        <p:nvSpPr>
          <p:cNvPr id="456" name="Google Shape;456;p32"/>
          <p:cNvSpPr/>
          <p:nvPr/>
        </p:nvSpPr>
        <p:spPr>
          <a:xfrm>
            <a:off x="1336225" y="3701438"/>
            <a:ext cx="2326500" cy="381000"/>
          </a:xfrm>
          <a:prstGeom prst="homePlat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457" name="Google Shape;457;p32"/>
          <p:cNvSpPr txBox="1">
            <a:spLocks noGrp="1"/>
          </p:cNvSpPr>
          <p:nvPr>
            <p:ph type="ctrTitle" idx="2"/>
          </p:nvPr>
        </p:nvSpPr>
        <p:spPr>
          <a:xfrm>
            <a:off x="1405525" y="3754142"/>
            <a:ext cx="2076000" cy="329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Link to HKID Database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58" name="Google Shape;458;p32"/>
          <p:cNvSpPr/>
          <p:nvPr/>
        </p:nvSpPr>
        <p:spPr>
          <a:xfrm>
            <a:off x="819925" y="3679988"/>
            <a:ext cx="423900" cy="423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459" name="Google Shape;459;p32"/>
          <p:cNvSpPr/>
          <p:nvPr/>
        </p:nvSpPr>
        <p:spPr>
          <a:xfrm>
            <a:off x="882915" y="3750561"/>
            <a:ext cx="297397" cy="283634"/>
          </a:xfrm>
          <a:custGeom>
            <a:avLst/>
            <a:gdLst/>
            <a:ahLst/>
            <a:cxnLst/>
            <a:rect l="l" t="t" r="r" b="b"/>
            <a:pathLst>
              <a:path w="12446" h="11870" extrusionOk="0">
                <a:moveTo>
                  <a:pt x="9421" y="1410"/>
                </a:moveTo>
                <a:cubicBezTo>
                  <a:pt x="9775" y="1410"/>
                  <a:pt x="10130" y="1544"/>
                  <a:pt x="10397" y="1812"/>
                </a:cubicBezTo>
                <a:cubicBezTo>
                  <a:pt x="10901" y="2316"/>
                  <a:pt x="10901" y="3198"/>
                  <a:pt x="10366" y="3734"/>
                </a:cubicBezTo>
                <a:lnTo>
                  <a:pt x="9169" y="4931"/>
                </a:lnTo>
                <a:cubicBezTo>
                  <a:pt x="8948" y="5152"/>
                  <a:pt x="8633" y="5278"/>
                  <a:pt x="8318" y="5309"/>
                </a:cubicBezTo>
                <a:lnTo>
                  <a:pt x="8476" y="5152"/>
                </a:lnTo>
                <a:cubicBezTo>
                  <a:pt x="8854" y="4773"/>
                  <a:pt x="8854" y="4112"/>
                  <a:pt x="8476" y="3702"/>
                </a:cubicBezTo>
                <a:cubicBezTo>
                  <a:pt x="8271" y="3513"/>
                  <a:pt x="8003" y="3419"/>
                  <a:pt x="7739" y="3419"/>
                </a:cubicBezTo>
                <a:cubicBezTo>
                  <a:pt x="7475" y="3419"/>
                  <a:pt x="7215" y="3513"/>
                  <a:pt x="7026" y="3702"/>
                </a:cubicBezTo>
                <a:lnTo>
                  <a:pt x="6869" y="3860"/>
                </a:lnTo>
                <a:cubicBezTo>
                  <a:pt x="6900" y="3545"/>
                  <a:pt x="7026" y="3230"/>
                  <a:pt x="7247" y="3009"/>
                </a:cubicBezTo>
                <a:lnTo>
                  <a:pt x="8444" y="1812"/>
                </a:lnTo>
                <a:cubicBezTo>
                  <a:pt x="8712" y="1544"/>
                  <a:pt x="9066" y="1410"/>
                  <a:pt x="9421" y="1410"/>
                </a:cubicBezTo>
                <a:close/>
                <a:moveTo>
                  <a:pt x="4128" y="6475"/>
                </a:moveTo>
                <a:lnTo>
                  <a:pt x="3970" y="6601"/>
                </a:lnTo>
                <a:cubicBezTo>
                  <a:pt x="3592" y="7010"/>
                  <a:pt x="3592" y="7672"/>
                  <a:pt x="3970" y="8081"/>
                </a:cubicBezTo>
                <a:cubicBezTo>
                  <a:pt x="4175" y="8270"/>
                  <a:pt x="4443" y="8365"/>
                  <a:pt x="4711" y="8365"/>
                </a:cubicBezTo>
                <a:cubicBezTo>
                  <a:pt x="4978" y="8365"/>
                  <a:pt x="5246" y="8270"/>
                  <a:pt x="5451" y="8081"/>
                </a:cubicBezTo>
                <a:lnTo>
                  <a:pt x="5577" y="7924"/>
                </a:lnTo>
                <a:lnTo>
                  <a:pt x="5577" y="7924"/>
                </a:lnTo>
                <a:cubicBezTo>
                  <a:pt x="5640" y="8270"/>
                  <a:pt x="5483" y="8586"/>
                  <a:pt x="5231" y="8838"/>
                </a:cubicBezTo>
                <a:lnTo>
                  <a:pt x="4065" y="10003"/>
                </a:lnTo>
                <a:cubicBezTo>
                  <a:pt x="3781" y="10271"/>
                  <a:pt x="3427" y="10405"/>
                  <a:pt x="3072" y="10405"/>
                </a:cubicBezTo>
                <a:cubicBezTo>
                  <a:pt x="2718" y="10405"/>
                  <a:pt x="2364" y="10271"/>
                  <a:pt x="2080" y="10003"/>
                </a:cubicBezTo>
                <a:cubicBezTo>
                  <a:pt x="1544" y="9468"/>
                  <a:pt x="1544" y="8586"/>
                  <a:pt x="2080" y="8050"/>
                </a:cubicBezTo>
                <a:lnTo>
                  <a:pt x="3277" y="6853"/>
                </a:lnTo>
                <a:cubicBezTo>
                  <a:pt x="3498" y="6601"/>
                  <a:pt x="3813" y="6506"/>
                  <a:pt x="4128" y="6475"/>
                </a:cubicBezTo>
                <a:close/>
                <a:moveTo>
                  <a:pt x="9373" y="0"/>
                </a:moveTo>
                <a:cubicBezTo>
                  <a:pt x="8665" y="0"/>
                  <a:pt x="7956" y="268"/>
                  <a:pt x="7404" y="804"/>
                </a:cubicBezTo>
                <a:lnTo>
                  <a:pt x="6239" y="1970"/>
                </a:lnTo>
                <a:cubicBezTo>
                  <a:pt x="5451" y="2757"/>
                  <a:pt x="5199" y="3986"/>
                  <a:pt x="5640" y="4994"/>
                </a:cubicBezTo>
                <a:lnTo>
                  <a:pt x="5325" y="5309"/>
                </a:lnTo>
                <a:cubicBezTo>
                  <a:pt x="4994" y="5170"/>
                  <a:pt x="4634" y="5100"/>
                  <a:pt x="4270" y="5100"/>
                </a:cubicBezTo>
                <a:cubicBezTo>
                  <a:pt x="3562" y="5100"/>
                  <a:pt x="2842" y="5366"/>
                  <a:pt x="2301" y="5908"/>
                </a:cubicBezTo>
                <a:lnTo>
                  <a:pt x="1103" y="7105"/>
                </a:lnTo>
                <a:cubicBezTo>
                  <a:pt x="1" y="8144"/>
                  <a:pt x="1" y="9940"/>
                  <a:pt x="1103" y="11043"/>
                </a:cubicBezTo>
                <a:cubicBezTo>
                  <a:pt x="1655" y="11594"/>
                  <a:pt x="2364" y="11870"/>
                  <a:pt x="3072" y="11870"/>
                </a:cubicBezTo>
                <a:cubicBezTo>
                  <a:pt x="3781" y="11870"/>
                  <a:pt x="4490" y="11594"/>
                  <a:pt x="5041" y="11043"/>
                </a:cubicBezTo>
                <a:lnTo>
                  <a:pt x="6239" y="9846"/>
                </a:lnTo>
                <a:cubicBezTo>
                  <a:pt x="7026" y="9058"/>
                  <a:pt x="7247" y="7829"/>
                  <a:pt x="6806" y="6821"/>
                </a:cubicBezTo>
                <a:lnTo>
                  <a:pt x="7121" y="6506"/>
                </a:lnTo>
                <a:cubicBezTo>
                  <a:pt x="7473" y="6656"/>
                  <a:pt x="7840" y="6729"/>
                  <a:pt x="8204" y="6729"/>
                </a:cubicBezTo>
                <a:cubicBezTo>
                  <a:pt x="8914" y="6729"/>
                  <a:pt x="9614" y="6449"/>
                  <a:pt x="10177" y="5908"/>
                </a:cubicBezTo>
                <a:lnTo>
                  <a:pt x="11342" y="4742"/>
                </a:lnTo>
                <a:cubicBezTo>
                  <a:pt x="12445" y="3639"/>
                  <a:pt x="12445" y="1907"/>
                  <a:pt x="11342" y="804"/>
                </a:cubicBezTo>
                <a:cubicBezTo>
                  <a:pt x="10791" y="268"/>
                  <a:pt x="10082" y="0"/>
                  <a:pt x="937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33"/>
          <p:cNvSpPr txBox="1">
            <a:spLocks noGrp="1"/>
          </p:cNvSpPr>
          <p:nvPr>
            <p:ph type="ctrTitle"/>
          </p:nvPr>
        </p:nvSpPr>
        <p:spPr>
          <a:xfrm>
            <a:off x="3986575" y="1429225"/>
            <a:ext cx="35781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THANKS!</a:t>
            </a:r>
            <a:endParaRPr/>
          </a:p>
        </p:txBody>
      </p:sp>
      <p:sp>
        <p:nvSpPr>
          <p:cNvPr id="465" name="Google Shape;465;p33"/>
          <p:cNvSpPr txBox="1">
            <a:spLocks noGrp="1"/>
          </p:cNvSpPr>
          <p:nvPr>
            <p:ph type="subTitle" idx="1"/>
          </p:nvPr>
        </p:nvSpPr>
        <p:spPr>
          <a:xfrm>
            <a:off x="3986575" y="1888300"/>
            <a:ext cx="4470900" cy="31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/>
              <a:t>We are now open to questions!</a:t>
            </a: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grpSp>
        <p:nvGrpSpPr>
          <p:cNvPr id="466" name="Google Shape;466;p33"/>
          <p:cNvGrpSpPr/>
          <p:nvPr/>
        </p:nvGrpSpPr>
        <p:grpSpPr>
          <a:xfrm flipH="1">
            <a:off x="-4531426" y="-117297"/>
            <a:ext cx="7324051" cy="5378088"/>
            <a:chOff x="238125" y="262775"/>
            <a:chExt cx="7092825" cy="5151425"/>
          </a:xfrm>
        </p:grpSpPr>
        <p:sp>
          <p:nvSpPr>
            <p:cNvPr id="467" name="Google Shape;467;p33"/>
            <p:cNvSpPr/>
            <p:nvPr/>
          </p:nvSpPr>
          <p:spPr>
            <a:xfrm>
              <a:off x="4565450" y="4835675"/>
              <a:ext cx="850200" cy="445800"/>
            </a:xfrm>
            <a:custGeom>
              <a:avLst/>
              <a:gdLst/>
              <a:ahLst/>
              <a:cxnLst/>
              <a:rect l="l" t="t" r="r" b="b"/>
              <a:pathLst>
                <a:path w="34008" h="17832" extrusionOk="0">
                  <a:moveTo>
                    <a:pt x="4203" y="0"/>
                  </a:moveTo>
                  <a:cubicBezTo>
                    <a:pt x="1847" y="0"/>
                    <a:pt x="0" y="1847"/>
                    <a:pt x="0" y="4203"/>
                  </a:cubicBezTo>
                  <a:lnTo>
                    <a:pt x="0" y="13629"/>
                  </a:lnTo>
                  <a:cubicBezTo>
                    <a:pt x="0" y="15921"/>
                    <a:pt x="1847" y="17832"/>
                    <a:pt x="4203" y="17832"/>
                  </a:cubicBezTo>
                  <a:lnTo>
                    <a:pt x="29804" y="17832"/>
                  </a:lnTo>
                  <a:cubicBezTo>
                    <a:pt x="32160" y="17832"/>
                    <a:pt x="34007" y="15921"/>
                    <a:pt x="34007" y="13629"/>
                  </a:cubicBezTo>
                  <a:lnTo>
                    <a:pt x="34007" y="4203"/>
                  </a:lnTo>
                  <a:cubicBezTo>
                    <a:pt x="34007" y="1847"/>
                    <a:pt x="32160" y="0"/>
                    <a:pt x="298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33"/>
            <p:cNvSpPr/>
            <p:nvPr/>
          </p:nvSpPr>
          <p:spPr>
            <a:xfrm>
              <a:off x="5848675" y="1425000"/>
              <a:ext cx="423525" cy="132575"/>
            </a:xfrm>
            <a:custGeom>
              <a:avLst/>
              <a:gdLst/>
              <a:ahLst/>
              <a:cxnLst/>
              <a:rect l="l" t="t" r="r" b="b"/>
              <a:pathLst>
                <a:path w="16941" h="5303" extrusionOk="0">
                  <a:moveTo>
                    <a:pt x="8470" y="0"/>
                  </a:moveTo>
                  <a:cubicBezTo>
                    <a:pt x="5413" y="0"/>
                    <a:pt x="2357" y="1131"/>
                    <a:pt x="0" y="3392"/>
                  </a:cubicBezTo>
                  <a:lnTo>
                    <a:pt x="1783" y="5302"/>
                  </a:lnTo>
                  <a:cubicBezTo>
                    <a:pt x="3662" y="3487"/>
                    <a:pt x="6082" y="2580"/>
                    <a:pt x="8502" y="2580"/>
                  </a:cubicBezTo>
                  <a:cubicBezTo>
                    <a:pt x="10922" y="2580"/>
                    <a:pt x="13342" y="3487"/>
                    <a:pt x="15221" y="5302"/>
                  </a:cubicBezTo>
                  <a:lnTo>
                    <a:pt x="16940" y="3392"/>
                  </a:lnTo>
                  <a:cubicBezTo>
                    <a:pt x="14584" y="1131"/>
                    <a:pt x="11527" y="0"/>
                    <a:pt x="84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33"/>
            <p:cNvSpPr/>
            <p:nvPr/>
          </p:nvSpPr>
          <p:spPr>
            <a:xfrm>
              <a:off x="5941025" y="1557925"/>
              <a:ext cx="238825" cy="95175"/>
            </a:xfrm>
            <a:custGeom>
              <a:avLst/>
              <a:gdLst/>
              <a:ahLst/>
              <a:cxnLst/>
              <a:rect l="l" t="t" r="r" b="b"/>
              <a:pathLst>
                <a:path w="9553" h="3807" extrusionOk="0">
                  <a:moveTo>
                    <a:pt x="4752" y="1"/>
                  </a:moveTo>
                  <a:cubicBezTo>
                    <a:pt x="3025" y="1"/>
                    <a:pt x="1306" y="654"/>
                    <a:pt x="0" y="1959"/>
                  </a:cubicBezTo>
                  <a:lnTo>
                    <a:pt x="1783" y="3806"/>
                  </a:lnTo>
                  <a:cubicBezTo>
                    <a:pt x="2611" y="3010"/>
                    <a:pt x="3678" y="2612"/>
                    <a:pt x="4744" y="2612"/>
                  </a:cubicBezTo>
                  <a:cubicBezTo>
                    <a:pt x="5811" y="2612"/>
                    <a:pt x="6878" y="3010"/>
                    <a:pt x="7706" y="3806"/>
                  </a:cubicBezTo>
                  <a:lnTo>
                    <a:pt x="9553" y="1959"/>
                  </a:lnTo>
                  <a:cubicBezTo>
                    <a:pt x="8215" y="654"/>
                    <a:pt x="6480" y="1"/>
                    <a:pt x="47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33"/>
            <p:cNvSpPr/>
            <p:nvPr/>
          </p:nvSpPr>
          <p:spPr>
            <a:xfrm>
              <a:off x="6009475" y="1680125"/>
              <a:ext cx="119425" cy="102525"/>
            </a:xfrm>
            <a:custGeom>
              <a:avLst/>
              <a:gdLst/>
              <a:ahLst/>
              <a:cxnLst/>
              <a:rect l="l" t="t" r="r" b="b"/>
              <a:pathLst>
                <a:path w="4777" h="4101" extrusionOk="0">
                  <a:moveTo>
                    <a:pt x="2038" y="1"/>
                  </a:moveTo>
                  <a:cubicBezTo>
                    <a:pt x="892" y="1"/>
                    <a:pt x="0" y="892"/>
                    <a:pt x="0" y="2039"/>
                  </a:cubicBezTo>
                  <a:cubicBezTo>
                    <a:pt x="0" y="3288"/>
                    <a:pt x="992" y="4101"/>
                    <a:pt x="2047" y="4101"/>
                  </a:cubicBezTo>
                  <a:cubicBezTo>
                    <a:pt x="2552" y="4101"/>
                    <a:pt x="3071" y="3915"/>
                    <a:pt x="3503" y="3503"/>
                  </a:cubicBezTo>
                  <a:cubicBezTo>
                    <a:pt x="4777" y="2166"/>
                    <a:pt x="3885" y="1"/>
                    <a:pt x="20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33"/>
            <p:cNvSpPr/>
            <p:nvPr/>
          </p:nvSpPr>
          <p:spPr>
            <a:xfrm>
              <a:off x="5753150" y="1286475"/>
              <a:ext cx="614575" cy="170775"/>
            </a:xfrm>
            <a:custGeom>
              <a:avLst/>
              <a:gdLst/>
              <a:ahLst/>
              <a:cxnLst/>
              <a:rect l="l" t="t" r="r" b="b"/>
              <a:pathLst>
                <a:path w="24583" h="6831" extrusionOk="0">
                  <a:moveTo>
                    <a:pt x="12291" y="1"/>
                  </a:moveTo>
                  <a:cubicBezTo>
                    <a:pt x="7865" y="1"/>
                    <a:pt x="3439" y="1641"/>
                    <a:pt x="0" y="4920"/>
                  </a:cubicBezTo>
                  <a:lnTo>
                    <a:pt x="1783" y="6831"/>
                  </a:lnTo>
                  <a:cubicBezTo>
                    <a:pt x="4713" y="3997"/>
                    <a:pt x="8502" y="2580"/>
                    <a:pt x="12291" y="2580"/>
                  </a:cubicBezTo>
                  <a:cubicBezTo>
                    <a:pt x="16081" y="2580"/>
                    <a:pt x="19870" y="3997"/>
                    <a:pt x="22799" y="6831"/>
                  </a:cubicBezTo>
                  <a:lnTo>
                    <a:pt x="24582" y="4920"/>
                  </a:lnTo>
                  <a:cubicBezTo>
                    <a:pt x="21143" y="1641"/>
                    <a:pt x="16717" y="1"/>
                    <a:pt x="122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33"/>
            <p:cNvSpPr/>
            <p:nvPr/>
          </p:nvSpPr>
          <p:spPr>
            <a:xfrm>
              <a:off x="1997375" y="1099025"/>
              <a:ext cx="3593400" cy="4136275"/>
            </a:xfrm>
            <a:custGeom>
              <a:avLst/>
              <a:gdLst/>
              <a:ahLst/>
              <a:cxnLst/>
              <a:rect l="l" t="t" r="r" b="b"/>
              <a:pathLst>
                <a:path w="143736" h="165451" extrusionOk="0">
                  <a:moveTo>
                    <a:pt x="75084" y="96481"/>
                  </a:moveTo>
                  <a:cubicBezTo>
                    <a:pt x="75020" y="96545"/>
                    <a:pt x="74957" y="96609"/>
                    <a:pt x="74893" y="96609"/>
                  </a:cubicBezTo>
                  <a:cubicBezTo>
                    <a:pt x="74957" y="96545"/>
                    <a:pt x="75020" y="96545"/>
                    <a:pt x="75084" y="96481"/>
                  </a:cubicBezTo>
                  <a:close/>
                  <a:moveTo>
                    <a:pt x="74000" y="97376"/>
                  </a:moveTo>
                  <a:cubicBezTo>
                    <a:pt x="73937" y="97501"/>
                    <a:pt x="73874" y="97565"/>
                    <a:pt x="73874" y="97691"/>
                  </a:cubicBezTo>
                  <a:lnTo>
                    <a:pt x="73874" y="97628"/>
                  </a:lnTo>
                  <a:cubicBezTo>
                    <a:pt x="73874" y="97564"/>
                    <a:pt x="73937" y="97501"/>
                    <a:pt x="74000" y="97376"/>
                  </a:cubicBezTo>
                  <a:close/>
                  <a:moveTo>
                    <a:pt x="73618" y="98331"/>
                  </a:moveTo>
                  <a:lnTo>
                    <a:pt x="73618" y="98331"/>
                  </a:lnTo>
                  <a:cubicBezTo>
                    <a:pt x="73556" y="98458"/>
                    <a:pt x="73556" y="98648"/>
                    <a:pt x="73556" y="98838"/>
                  </a:cubicBezTo>
                  <a:lnTo>
                    <a:pt x="73556" y="98774"/>
                  </a:lnTo>
                  <a:cubicBezTo>
                    <a:pt x="73556" y="98648"/>
                    <a:pt x="73556" y="98458"/>
                    <a:pt x="73618" y="98331"/>
                  </a:cubicBezTo>
                  <a:close/>
                  <a:moveTo>
                    <a:pt x="87375" y="108709"/>
                  </a:moveTo>
                  <a:cubicBezTo>
                    <a:pt x="87311" y="108709"/>
                    <a:pt x="87248" y="108772"/>
                    <a:pt x="87184" y="108836"/>
                  </a:cubicBezTo>
                  <a:lnTo>
                    <a:pt x="87120" y="108772"/>
                  </a:lnTo>
                  <a:cubicBezTo>
                    <a:pt x="87184" y="108772"/>
                    <a:pt x="87311" y="108709"/>
                    <a:pt x="87375" y="108709"/>
                  </a:cubicBezTo>
                  <a:close/>
                  <a:moveTo>
                    <a:pt x="86929" y="108836"/>
                  </a:moveTo>
                  <a:cubicBezTo>
                    <a:pt x="86866" y="108900"/>
                    <a:pt x="86802" y="108963"/>
                    <a:pt x="86738" y="108963"/>
                  </a:cubicBezTo>
                  <a:lnTo>
                    <a:pt x="86675" y="108963"/>
                  </a:lnTo>
                  <a:cubicBezTo>
                    <a:pt x="86738" y="108963"/>
                    <a:pt x="86802" y="108900"/>
                    <a:pt x="86929" y="108836"/>
                  </a:cubicBezTo>
                  <a:close/>
                  <a:moveTo>
                    <a:pt x="85783" y="109728"/>
                  </a:moveTo>
                  <a:cubicBezTo>
                    <a:pt x="85783" y="109855"/>
                    <a:pt x="85719" y="109919"/>
                    <a:pt x="85719" y="110046"/>
                  </a:cubicBezTo>
                  <a:lnTo>
                    <a:pt x="85656" y="110046"/>
                  </a:lnTo>
                  <a:cubicBezTo>
                    <a:pt x="85719" y="109919"/>
                    <a:pt x="85719" y="109855"/>
                    <a:pt x="85783" y="109728"/>
                  </a:cubicBezTo>
                  <a:close/>
                  <a:moveTo>
                    <a:pt x="85592" y="110173"/>
                  </a:moveTo>
                  <a:cubicBezTo>
                    <a:pt x="85528" y="110301"/>
                    <a:pt x="85528" y="110428"/>
                    <a:pt x="85528" y="110492"/>
                  </a:cubicBezTo>
                  <a:lnTo>
                    <a:pt x="85465" y="110492"/>
                  </a:lnTo>
                  <a:cubicBezTo>
                    <a:pt x="85465" y="110428"/>
                    <a:pt x="85528" y="110301"/>
                    <a:pt x="85592" y="110173"/>
                  </a:cubicBezTo>
                  <a:close/>
                  <a:moveTo>
                    <a:pt x="85401" y="110683"/>
                  </a:moveTo>
                  <a:cubicBezTo>
                    <a:pt x="85401" y="110810"/>
                    <a:pt x="85401" y="111001"/>
                    <a:pt x="85401" y="111192"/>
                  </a:cubicBezTo>
                  <a:lnTo>
                    <a:pt x="85337" y="111129"/>
                  </a:lnTo>
                  <a:cubicBezTo>
                    <a:pt x="85337" y="111001"/>
                    <a:pt x="85401" y="110810"/>
                    <a:pt x="85401" y="110683"/>
                  </a:cubicBezTo>
                  <a:close/>
                  <a:moveTo>
                    <a:pt x="96291" y="112156"/>
                  </a:moveTo>
                  <a:cubicBezTo>
                    <a:pt x="96294" y="112284"/>
                    <a:pt x="96355" y="112469"/>
                    <a:pt x="96355" y="112593"/>
                  </a:cubicBezTo>
                  <a:lnTo>
                    <a:pt x="96355" y="112657"/>
                  </a:lnTo>
                  <a:cubicBezTo>
                    <a:pt x="96355" y="112470"/>
                    <a:pt x="96294" y="112284"/>
                    <a:pt x="96291" y="112156"/>
                  </a:cubicBezTo>
                  <a:close/>
                  <a:moveTo>
                    <a:pt x="90432" y="113758"/>
                  </a:moveTo>
                  <a:lnTo>
                    <a:pt x="90432" y="113758"/>
                  </a:lnTo>
                  <a:cubicBezTo>
                    <a:pt x="90432" y="113879"/>
                    <a:pt x="90438" y="113997"/>
                    <a:pt x="90559" y="114058"/>
                  </a:cubicBezTo>
                  <a:lnTo>
                    <a:pt x="90559" y="114122"/>
                  </a:lnTo>
                  <a:cubicBezTo>
                    <a:pt x="90438" y="114001"/>
                    <a:pt x="90432" y="113879"/>
                    <a:pt x="90432" y="113758"/>
                  </a:cubicBezTo>
                  <a:close/>
                  <a:moveTo>
                    <a:pt x="91260" y="113740"/>
                  </a:moveTo>
                  <a:cubicBezTo>
                    <a:pt x="91260" y="113994"/>
                    <a:pt x="91132" y="114185"/>
                    <a:pt x="90878" y="114185"/>
                  </a:cubicBezTo>
                  <a:lnTo>
                    <a:pt x="90814" y="114185"/>
                  </a:lnTo>
                  <a:cubicBezTo>
                    <a:pt x="91069" y="114185"/>
                    <a:pt x="91260" y="113994"/>
                    <a:pt x="91260" y="113740"/>
                  </a:cubicBezTo>
                  <a:close/>
                  <a:moveTo>
                    <a:pt x="73556" y="122167"/>
                  </a:moveTo>
                  <a:cubicBezTo>
                    <a:pt x="73556" y="122287"/>
                    <a:pt x="73552" y="122408"/>
                    <a:pt x="73492" y="122528"/>
                  </a:cubicBezTo>
                  <a:lnTo>
                    <a:pt x="73492" y="122464"/>
                  </a:lnTo>
                  <a:cubicBezTo>
                    <a:pt x="73552" y="122404"/>
                    <a:pt x="73556" y="122287"/>
                    <a:pt x="73556" y="122167"/>
                  </a:cubicBezTo>
                  <a:close/>
                  <a:moveTo>
                    <a:pt x="73236" y="122848"/>
                  </a:moveTo>
                  <a:cubicBezTo>
                    <a:pt x="73173" y="122911"/>
                    <a:pt x="73109" y="122974"/>
                    <a:pt x="72983" y="123037"/>
                  </a:cubicBezTo>
                  <a:lnTo>
                    <a:pt x="72983" y="122974"/>
                  </a:lnTo>
                  <a:cubicBezTo>
                    <a:pt x="73109" y="122974"/>
                    <a:pt x="73173" y="122911"/>
                    <a:pt x="73236" y="122848"/>
                  </a:cubicBezTo>
                  <a:close/>
                  <a:moveTo>
                    <a:pt x="142143" y="18914"/>
                  </a:moveTo>
                  <a:lnTo>
                    <a:pt x="142143" y="121891"/>
                  </a:lnTo>
                  <a:cubicBezTo>
                    <a:pt x="142143" y="124884"/>
                    <a:pt x="139660" y="127368"/>
                    <a:pt x="136667" y="127368"/>
                  </a:cubicBezTo>
                  <a:lnTo>
                    <a:pt x="97947" y="127368"/>
                  </a:lnTo>
                  <a:lnTo>
                    <a:pt x="97947" y="117306"/>
                  </a:lnTo>
                  <a:lnTo>
                    <a:pt x="120172" y="117306"/>
                  </a:lnTo>
                  <a:lnTo>
                    <a:pt x="120172" y="115714"/>
                  </a:lnTo>
                  <a:lnTo>
                    <a:pt x="97947" y="115714"/>
                  </a:lnTo>
                  <a:lnTo>
                    <a:pt x="97947" y="112593"/>
                  </a:lnTo>
                  <a:cubicBezTo>
                    <a:pt x="97947" y="112339"/>
                    <a:pt x="97883" y="112084"/>
                    <a:pt x="97819" y="111829"/>
                  </a:cubicBezTo>
                  <a:lnTo>
                    <a:pt x="133673" y="111829"/>
                  </a:lnTo>
                  <a:lnTo>
                    <a:pt x="133673" y="110237"/>
                  </a:lnTo>
                  <a:lnTo>
                    <a:pt x="97119" y="110237"/>
                  </a:lnTo>
                  <a:cubicBezTo>
                    <a:pt x="96355" y="109154"/>
                    <a:pt x="95145" y="108581"/>
                    <a:pt x="93871" y="108581"/>
                  </a:cubicBezTo>
                  <a:lnTo>
                    <a:pt x="93744" y="108581"/>
                  </a:lnTo>
                  <a:cubicBezTo>
                    <a:pt x="92916" y="108581"/>
                    <a:pt x="92152" y="108836"/>
                    <a:pt x="91515" y="109345"/>
                  </a:cubicBezTo>
                  <a:cubicBezTo>
                    <a:pt x="90814" y="108008"/>
                    <a:pt x="89477" y="107180"/>
                    <a:pt x="88012" y="107116"/>
                  </a:cubicBezTo>
                  <a:lnTo>
                    <a:pt x="87885" y="107116"/>
                  </a:lnTo>
                  <a:cubicBezTo>
                    <a:pt x="87120" y="107116"/>
                    <a:pt x="86293" y="107371"/>
                    <a:pt x="85656" y="107817"/>
                  </a:cubicBezTo>
                  <a:cubicBezTo>
                    <a:pt x="84933" y="106371"/>
                    <a:pt x="83472" y="105534"/>
                    <a:pt x="81957" y="105534"/>
                  </a:cubicBezTo>
                  <a:cubicBezTo>
                    <a:pt x="81336" y="105534"/>
                    <a:pt x="80707" y="105674"/>
                    <a:pt x="80115" y="105970"/>
                  </a:cubicBezTo>
                  <a:lnTo>
                    <a:pt x="80115" y="98965"/>
                  </a:lnTo>
                  <a:cubicBezTo>
                    <a:pt x="80115" y="96736"/>
                    <a:pt x="78396" y="94889"/>
                    <a:pt x="76167" y="94762"/>
                  </a:cubicBezTo>
                  <a:lnTo>
                    <a:pt x="76039" y="94762"/>
                  </a:lnTo>
                  <a:cubicBezTo>
                    <a:pt x="73747" y="94762"/>
                    <a:pt x="71964" y="96609"/>
                    <a:pt x="71964" y="98838"/>
                  </a:cubicBezTo>
                  <a:lnTo>
                    <a:pt x="71964" y="121000"/>
                  </a:lnTo>
                  <a:lnTo>
                    <a:pt x="67824" y="118516"/>
                  </a:lnTo>
                  <a:cubicBezTo>
                    <a:pt x="67060" y="118134"/>
                    <a:pt x="66232" y="117879"/>
                    <a:pt x="65404" y="117879"/>
                  </a:cubicBezTo>
                  <a:cubicBezTo>
                    <a:pt x="61647" y="117879"/>
                    <a:pt x="59545" y="122337"/>
                    <a:pt x="62029" y="125203"/>
                  </a:cubicBezTo>
                  <a:lnTo>
                    <a:pt x="62093" y="125266"/>
                  </a:lnTo>
                  <a:lnTo>
                    <a:pt x="62156" y="125266"/>
                  </a:lnTo>
                  <a:lnTo>
                    <a:pt x="64258" y="127368"/>
                  </a:lnTo>
                  <a:lnTo>
                    <a:pt x="7070" y="127368"/>
                  </a:lnTo>
                  <a:cubicBezTo>
                    <a:pt x="4077" y="127368"/>
                    <a:pt x="1593" y="124948"/>
                    <a:pt x="1593" y="121891"/>
                  </a:cubicBezTo>
                  <a:lnTo>
                    <a:pt x="1593" y="18914"/>
                  </a:lnTo>
                  <a:close/>
                  <a:moveTo>
                    <a:pt x="7070" y="0"/>
                  </a:moveTo>
                  <a:cubicBezTo>
                    <a:pt x="3185" y="0"/>
                    <a:pt x="1" y="3184"/>
                    <a:pt x="1" y="7069"/>
                  </a:cubicBezTo>
                  <a:lnTo>
                    <a:pt x="1" y="121891"/>
                  </a:lnTo>
                  <a:cubicBezTo>
                    <a:pt x="1" y="125776"/>
                    <a:pt x="3185" y="128960"/>
                    <a:pt x="7070" y="128960"/>
                  </a:cubicBezTo>
                  <a:lnTo>
                    <a:pt x="65914" y="128960"/>
                  </a:lnTo>
                  <a:lnTo>
                    <a:pt x="73811" y="136666"/>
                  </a:lnTo>
                  <a:cubicBezTo>
                    <a:pt x="74002" y="136857"/>
                    <a:pt x="74129" y="137112"/>
                    <a:pt x="74129" y="137366"/>
                  </a:cubicBezTo>
                  <a:lnTo>
                    <a:pt x="74129" y="143607"/>
                  </a:lnTo>
                  <a:lnTo>
                    <a:pt x="73365" y="143607"/>
                  </a:lnTo>
                  <a:lnTo>
                    <a:pt x="73365" y="163859"/>
                  </a:lnTo>
                  <a:lnTo>
                    <a:pt x="74129" y="163859"/>
                  </a:lnTo>
                  <a:lnTo>
                    <a:pt x="74129" y="165451"/>
                  </a:lnTo>
                  <a:lnTo>
                    <a:pt x="94699" y="165451"/>
                  </a:lnTo>
                  <a:lnTo>
                    <a:pt x="94699" y="163859"/>
                  </a:lnTo>
                  <a:lnTo>
                    <a:pt x="97055" y="163859"/>
                  </a:lnTo>
                  <a:lnTo>
                    <a:pt x="97055" y="143607"/>
                  </a:lnTo>
                  <a:lnTo>
                    <a:pt x="94699" y="143607"/>
                  </a:lnTo>
                  <a:lnTo>
                    <a:pt x="94699" y="137175"/>
                  </a:lnTo>
                  <a:cubicBezTo>
                    <a:pt x="94699" y="136857"/>
                    <a:pt x="94763" y="136602"/>
                    <a:pt x="94954" y="136347"/>
                  </a:cubicBezTo>
                  <a:lnTo>
                    <a:pt x="97183" y="132781"/>
                  </a:lnTo>
                  <a:cubicBezTo>
                    <a:pt x="97692" y="132017"/>
                    <a:pt x="97947" y="131189"/>
                    <a:pt x="97947" y="130297"/>
                  </a:cubicBezTo>
                  <a:lnTo>
                    <a:pt x="97947" y="128960"/>
                  </a:lnTo>
                  <a:lnTo>
                    <a:pt x="136667" y="128960"/>
                  </a:lnTo>
                  <a:cubicBezTo>
                    <a:pt x="140551" y="128960"/>
                    <a:pt x="143672" y="125776"/>
                    <a:pt x="143736" y="121891"/>
                  </a:cubicBezTo>
                  <a:lnTo>
                    <a:pt x="143736" y="7069"/>
                  </a:lnTo>
                  <a:cubicBezTo>
                    <a:pt x="143672" y="3121"/>
                    <a:pt x="140551" y="0"/>
                    <a:pt x="1366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3"/>
            <p:cNvSpPr/>
            <p:nvPr/>
          </p:nvSpPr>
          <p:spPr>
            <a:xfrm>
              <a:off x="2271225" y="2928325"/>
              <a:ext cx="977575" cy="976000"/>
            </a:xfrm>
            <a:custGeom>
              <a:avLst/>
              <a:gdLst/>
              <a:ahLst/>
              <a:cxnLst/>
              <a:rect l="l" t="t" r="r" b="b"/>
              <a:pathLst>
                <a:path w="39103" h="39040" extrusionOk="0">
                  <a:moveTo>
                    <a:pt x="19551" y="6369"/>
                  </a:moveTo>
                  <a:cubicBezTo>
                    <a:pt x="20761" y="6369"/>
                    <a:pt x="21971" y="6497"/>
                    <a:pt x="23118" y="6879"/>
                  </a:cubicBezTo>
                  <a:cubicBezTo>
                    <a:pt x="30123" y="8789"/>
                    <a:pt x="34199" y="16113"/>
                    <a:pt x="32225" y="23118"/>
                  </a:cubicBezTo>
                  <a:cubicBezTo>
                    <a:pt x="30632" y="28786"/>
                    <a:pt x="25474" y="32671"/>
                    <a:pt x="19551" y="32734"/>
                  </a:cubicBezTo>
                  <a:cubicBezTo>
                    <a:pt x="18341" y="32671"/>
                    <a:pt x="17131" y="32543"/>
                    <a:pt x="15985" y="32225"/>
                  </a:cubicBezTo>
                  <a:cubicBezTo>
                    <a:pt x="9617" y="30442"/>
                    <a:pt x="5605" y="24201"/>
                    <a:pt x="6496" y="17705"/>
                  </a:cubicBezTo>
                  <a:cubicBezTo>
                    <a:pt x="7388" y="11209"/>
                    <a:pt x="12992" y="6369"/>
                    <a:pt x="19551" y="6369"/>
                  </a:cubicBezTo>
                  <a:close/>
                  <a:moveTo>
                    <a:pt x="18469" y="1"/>
                  </a:moveTo>
                  <a:lnTo>
                    <a:pt x="18596" y="2421"/>
                  </a:lnTo>
                  <a:cubicBezTo>
                    <a:pt x="16049" y="2548"/>
                    <a:pt x="13501" y="3249"/>
                    <a:pt x="11273" y="4523"/>
                  </a:cubicBezTo>
                  <a:lnTo>
                    <a:pt x="10063" y="2485"/>
                  </a:lnTo>
                  <a:cubicBezTo>
                    <a:pt x="8152" y="3504"/>
                    <a:pt x="6433" y="4905"/>
                    <a:pt x="4968" y="6560"/>
                  </a:cubicBezTo>
                  <a:lnTo>
                    <a:pt x="6751" y="8152"/>
                  </a:lnTo>
                  <a:cubicBezTo>
                    <a:pt x="5031" y="10063"/>
                    <a:pt x="3821" y="12356"/>
                    <a:pt x="3121" y="14776"/>
                  </a:cubicBezTo>
                  <a:lnTo>
                    <a:pt x="765" y="14139"/>
                  </a:lnTo>
                  <a:lnTo>
                    <a:pt x="765" y="14202"/>
                  </a:lnTo>
                  <a:cubicBezTo>
                    <a:pt x="255" y="15922"/>
                    <a:pt x="64" y="17705"/>
                    <a:pt x="0" y="19488"/>
                  </a:cubicBezTo>
                  <a:lnTo>
                    <a:pt x="0" y="20635"/>
                  </a:lnTo>
                  <a:lnTo>
                    <a:pt x="2420" y="20507"/>
                  </a:lnTo>
                  <a:cubicBezTo>
                    <a:pt x="2548" y="23055"/>
                    <a:pt x="3312" y="25538"/>
                    <a:pt x="4522" y="27831"/>
                  </a:cubicBezTo>
                  <a:lnTo>
                    <a:pt x="2420" y="28977"/>
                  </a:lnTo>
                  <a:cubicBezTo>
                    <a:pt x="3503" y="30888"/>
                    <a:pt x="4904" y="32607"/>
                    <a:pt x="6496" y="34072"/>
                  </a:cubicBezTo>
                  <a:lnTo>
                    <a:pt x="8088" y="32289"/>
                  </a:lnTo>
                  <a:cubicBezTo>
                    <a:pt x="9999" y="34008"/>
                    <a:pt x="12291" y="35282"/>
                    <a:pt x="14775" y="35982"/>
                  </a:cubicBezTo>
                  <a:lnTo>
                    <a:pt x="14202" y="38275"/>
                  </a:lnTo>
                  <a:lnTo>
                    <a:pt x="14266" y="38275"/>
                  </a:lnTo>
                  <a:cubicBezTo>
                    <a:pt x="15985" y="38784"/>
                    <a:pt x="17768" y="39039"/>
                    <a:pt x="19615" y="39039"/>
                  </a:cubicBezTo>
                  <a:lnTo>
                    <a:pt x="20761" y="39039"/>
                  </a:lnTo>
                  <a:lnTo>
                    <a:pt x="20634" y="36619"/>
                  </a:lnTo>
                  <a:cubicBezTo>
                    <a:pt x="23181" y="36492"/>
                    <a:pt x="25665" y="35728"/>
                    <a:pt x="27958" y="34454"/>
                  </a:cubicBezTo>
                  <a:lnTo>
                    <a:pt x="29104" y="36619"/>
                  </a:lnTo>
                  <a:cubicBezTo>
                    <a:pt x="31015" y="35537"/>
                    <a:pt x="32734" y="34136"/>
                    <a:pt x="34199" y="32480"/>
                  </a:cubicBezTo>
                  <a:lnTo>
                    <a:pt x="32416" y="30888"/>
                  </a:lnTo>
                  <a:cubicBezTo>
                    <a:pt x="34071" y="28977"/>
                    <a:pt x="35345" y="26685"/>
                    <a:pt x="36046" y="24265"/>
                  </a:cubicBezTo>
                  <a:lnTo>
                    <a:pt x="38402" y="24901"/>
                  </a:lnTo>
                  <a:cubicBezTo>
                    <a:pt x="38848" y="23182"/>
                    <a:pt x="39102" y="21399"/>
                    <a:pt x="39102" y="19552"/>
                  </a:cubicBezTo>
                  <a:cubicBezTo>
                    <a:pt x="39102" y="19170"/>
                    <a:pt x="39102" y="18788"/>
                    <a:pt x="39102" y="18406"/>
                  </a:cubicBezTo>
                  <a:lnTo>
                    <a:pt x="36619" y="18469"/>
                  </a:lnTo>
                  <a:cubicBezTo>
                    <a:pt x="36491" y="15922"/>
                    <a:pt x="35727" y="13438"/>
                    <a:pt x="34517" y="11209"/>
                  </a:cubicBezTo>
                  <a:lnTo>
                    <a:pt x="36619" y="10063"/>
                  </a:lnTo>
                  <a:cubicBezTo>
                    <a:pt x="35536" y="8089"/>
                    <a:pt x="34199" y="6369"/>
                    <a:pt x="32543" y="4905"/>
                  </a:cubicBezTo>
                  <a:lnTo>
                    <a:pt x="30951" y="6751"/>
                  </a:lnTo>
                  <a:cubicBezTo>
                    <a:pt x="29040" y="5032"/>
                    <a:pt x="26748" y="3758"/>
                    <a:pt x="24264" y="3058"/>
                  </a:cubicBezTo>
                  <a:lnTo>
                    <a:pt x="24901" y="765"/>
                  </a:lnTo>
                  <a:cubicBezTo>
                    <a:pt x="23181" y="256"/>
                    <a:pt x="21398" y="1"/>
                    <a:pt x="196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3"/>
            <p:cNvSpPr/>
            <p:nvPr/>
          </p:nvSpPr>
          <p:spPr>
            <a:xfrm>
              <a:off x="3957250" y="29984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3"/>
            <p:cNvSpPr/>
            <p:nvPr/>
          </p:nvSpPr>
          <p:spPr>
            <a:xfrm>
              <a:off x="3307675" y="2819750"/>
              <a:ext cx="697375" cy="688475"/>
            </a:xfrm>
            <a:custGeom>
              <a:avLst/>
              <a:gdLst/>
              <a:ahLst/>
              <a:cxnLst/>
              <a:rect l="l" t="t" r="r" b="b"/>
              <a:pathLst>
                <a:path w="27895" h="27539" extrusionOk="0">
                  <a:moveTo>
                    <a:pt x="13948" y="5618"/>
                  </a:moveTo>
                  <a:cubicBezTo>
                    <a:pt x="14712" y="5618"/>
                    <a:pt x="15412" y="5745"/>
                    <a:pt x="16176" y="5936"/>
                  </a:cubicBezTo>
                  <a:cubicBezTo>
                    <a:pt x="19679" y="6955"/>
                    <a:pt x="22099" y="10139"/>
                    <a:pt x="22099" y="13833"/>
                  </a:cubicBezTo>
                  <a:cubicBezTo>
                    <a:pt x="22099" y="14533"/>
                    <a:pt x="21972" y="15298"/>
                    <a:pt x="21781" y="16062"/>
                  </a:cubicBezTo>
                  <a:cubicBezTo>
                    <a:pt x="20802" y="19631"/>
                    <a:pt x="17534" y="22003"/>
                    <a:pt x="13953" y="22003"/>
                  </a:cubicBezTo>
                  <a:cubicBezTo>
                    <a:pt x="13572" y="22003"/>
                    <a:pt x="13187" y="21976"/>
                    <a:pt x="12801" y="21921"/>
                  </a:cubicBezTo>
                  <a:cubicBezTo>
                    <a:pt x="8725" y="21411"/>
                    <a:pt x="5732" y="17909"/>
                    <a:pt x="5732" y="13833"/>
                  </a:cubicBezTo>
                  <a:cubicBezTo>
                    <a:pt x="5732" y="13069"/>
                    <a:pt x="5860" y="12304"/>
                    <a:pt x="6051" y="11604"/>
                  </a:cubicBezTo>
                  <a:cubicBezTo>
                    <a:pt x="7070" y="8038"/>
                    <a:pt x="10254" y="5618"/>
                    <a:pt x="13948" y="5618"/>
                  </a:cubicBezTo>
                  <a:close/>
                  <a:moveTo>
                    <a:pt x="13928" y="0"/>
                  </a:moveTo>
                  <a:cubicBezTo>
                    <a:pt x="13059" y="0"/>
                    <a:pt x="12192" y="87"/>
                    <a:pt x="11336" y="268"/>
                  </a:cubicBezTo>
                  <a:lnTo>
                    <a:pt x="11655" y="1860"/>
                  </a:lnTo>
                  <a:cubicBezTo>
                    <a:pt x="10381" y="2115"/>
                    <a:pt x="9171" y="2497"/>
                    <a:pt x="8089" y="3134"/>
                  </a:cubicBezTo>
                  <a:lnTo>
                    <a:pt x="7261" y="1733"/>
                  </a:lnTo>
                  <a:cubicBezTo>
                    <a:pt x="5350" y="2752"/>
                    <a:pt x="3758" y="4217"/>
                    <a:pt x="2484" y="6000"/>
                  </a:cubicBezTo>
                  <a:lnTo>
                    <a:pt x="3885" y="6955"/>
                  </a:lnTo>
                  <a:cubicBezTo>
                    <a:pt x="3121" y="7974"/>
                    <a:pt x="2612" y="9120"/>
                    <a:pt x="2293" y="10394"/>
                  </a:cubicBezTo>
                  <a:lnTo>
                    <a:pt x="701" y="9948"/>
                  </a:lnTo>
                  <a:lnTo>
                    <a:pt x="701" y="10012"/>
                  </a:lnTo>
                  <a:cubicBezTo>
                    <a:pt x="64" y="12050"/>
                    <a:pt x="1" y="14215"/>
                    <a:pt x="383" y="16317"/>
                  </a:cubicBezTo>
                  <a:lnTo>
                    <a:pt x="1975" y="15998"/>
                  </a:lnTo>
                  <a:cubicBezTo>
                    <a:pt x="2230" y="17272"/>
                    <a:pt x="2612" y="18482"/>
                    <a:pt x="3249" y="19564"/>
                  </a:cubicBezTo>
                  <a:lnTo>
                    <a:pt x="1848" y="20392"/>
                  </a:lnTo>
                  <a:cubicBezTo>
                    <a:pt x="2866" y="22303"/>
                    <a:pt x="4331" y="23959"/>
                    <a:pt x="6114" y="25169"/>
                  </a:cubicBezTo>
                  <a:lnTo>
                    <a:pt x="7070" y="23831"/>
                  </a:lnTo>
                  <a:cubicBezTo>
                    <a:pt x="8089" y="24532"/>
                    <a:pt x="9235" y="25041"/>
                    <a:pt x="10445" y="25423"/>
                  </a:cubicBezTo>
                  <a:lnTo>
                    <a:pt x="10063" y="27015"/>
                  </a:lnTo>
                  <a:lnTo>
                    <a:pt x="10190" y="27015"/>
                  </a:lnTo>
                  <a:cubicBezTo>
                    <a:pt x="11436" y="27355"/>
                    <a:pt x="12704" y="27538"/>
                    <a:pt x="13981" y="27538"/>
                  </a:cubicBezTo>
                  <a:cubicBezTo>
                    <a:pt x="14858" y="27538"/>
                    <a:pt x="15740" y="27452"/>
                    <a:pt x="16622" y="27270"/>
                  </a:cubicBezTo>
                  <a:lnTo>
                    <a:pt x="16304" y="25678"/>
                  </a:lnTo>
                  <a:cubicBezTo>
                    <a:pt x="17514" y="25423"/>
                    <a:pt x="18724" y="24978"/>
                    <a:pt x="19870" y="24404"/>
                  </a:cubicBezTo>
                  <a:lnTo>
                    <a:pt x="20634" y="25805"/>
                  </a:lnTo>
                  <a:cubicBezTo>
                    <a:pt x="22545" y="24723"/>
                    <a:pt x="24137" y="23258"/>
                    <a:pt x="25347" y="21475"/>
                  </a:cubicBezTo>
                  <a:lnTo>
                    <a:pt x="24010" y="20583"/>
                  </a:lnTo>
                  <a:cubicBezTo>
                    <a:pt x="24710" y="19501"/>
                    <a:pt x="25283" y="18354"/>
                    <a:pt x="25602" y="17144"/>
                  </a:cubicBezTo>
                  <a:lnTo>
                    <a:pt x="27194" y="17590"/>
                  </a:lnTo>
                  <a:cubicBezTo>
                    <a:pt x="27767" y="15489"/>
                    <a:pt x="27894" y="13323"/>
                    <a:pt x="27449" y="11222"/>
                  </a:cubicBezTo>
                  <a:lnTo>
                    <a:pt x="27449" y="11222"/>
                  </a:lnTo>
                  <a:lnTo>
                    <a:pt x="25856" y="11477"/>
                  </a:lnTo>
                  <a:cubicBezTo>
                    <a:pt x="25602" y="10267"/>
                    <a:pt x="25220" y="9057"/>
                    <a:pt x="24583" y="7910"/>
                  </a:cubicBezTo>
                  <a:lnTo>
                    <a:pt x="25984" y="7146"/>
                  </a:lnTo>
                  <a:cubicBezTo>
                    <a:pt x="24965" y="5236"/>
                    <a:pt x="23500" y="3580"/>
                    <a:pt x="21653" y="2370"/>
                  </a:cubicBezTo>
                  <a:lnTo>
                    <a:pt x="20762" y="3707"/>
                  </a:lnTo>
                  <a:cubicBezTo>
                    <a:pt x="19743" y="3007"/>
                    <a:pt x="18533" y="2497"/>
                    <a:pt x="17323" y="2115"/>
                  </a:cubicBezTo>
                  <a:lnTo>
                    <a:pt x="17769" y="523"/>
                  </a:lnTo>
                  <a:lnTo>
                    <a:pt x="17705" y="523"/>
                  </a:lnTo>
                  <a:cubicBezTo>
                    <a:pt x="16459" y="183"/>
                    <a:pt x="15191" y="0"/>
                    <a:pt x="139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33"/>
            <p:cNvSpPr/>
            <p:nvPr/>
          </p:nvSpPr>
          <p:spPr>
            <a:xfrm>
              <a:off x="2445675" y="3165225"/>
              <a:ext cx="592975" cy="501025"/>
            </a:xfrm>
            <a:custGeom>
              <a:avLst/>
              <a:gdLst/>
              <a:ahLst/>
              <a:cxnLst/>
              <a:rect l="l" t="t" r="r" b="b"/>
              <a:pathLst>
                <a:path w="23719" h="20041" extrusionOk="0">
                  <a:moveTo>
                    <a:pt x="12506" y="1"/>
                  </a:moveTo>
                  <a:cubicBezTo>
                    <a:pt x="5255" y="1"/>
                    <a:pt x="0" y="8012"/>
                    <a:pt x="3849" y="14916"/>
                  </a:cubicBezTo>
                  <a:cubicBezTo>
                    <a:pt x="5784" y="18387"/>
                    <a:pt x="9168" y="20041"/>
                    <a:pt x="12536" y="20041"/>
                  </a:cubicBezTo>
                  <a:cubicBezTo>
                    <a:pt x="16706" y="20041"/>
                    <a:pt x="20851" y="17507"/>
                    <a:pt x="22190" y="12751"/>
                  </a:cubicBezTo>
                  <a:cubicBezTo>
                    <a:pt x="23718" y="7465"/>
                    <a:pt x="20598" y="1924"/>
                    <a:pt x="15312" y="396"/>
                  </a:cubicBezTo>
                  <a:cubicBezTo>
                    <a:pt x="14355" y="127"/>
                    <a:pt x="13415" y="1"/>
                    <a:pt x="125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33"/>
            <p:cNvSpPr/>
            <p:nvPr/>
          </p:nvSpPr>
          <p:spPr>
            <a:xfrm>
              <a:off x="3481225" y="3027000"/>
              <a:ext cx="333850" cy="275925"/>
            </a:xfrm>
            <a:custGeom>
              <a:avLst/>
              <a:gdLst/>
              <a:ahLst/>
              <a:cxnLst/>
              <a:rect l="l" t="t" r="r" b="b"/>
              <a:pathLst>
                <a:path w="13354" h="11037" extrusionOk="0">
                  <a:moveTo>
                    <a:pt x="6963" y="1"/>
                  </a:moveTo>
                  <a:cubicBezTo>
                    <a:pt x="6076" y="1"/>
                    <a:pt x="5157" y="219"/>
                    <a:pt x="4267" y="703"/>
                  </a:cubicBezTo>
                  <a:cubicBezTo>
                    <a:pt x="0" y="3123"/>
                    <a:pt x="764" y="9491"/>
                    <a:pt x="5477" y="10829"/>
                  </a:cubicBezTo>
                  <a:cubicBezTo>
                    <a:pt x="5975" y="10969"/>
                    <a:pt x="6477" y="11037"/>
                    <a:pt x="6971" y="11037"/>
                  </a:cubicBezTo>
                  <a:cubicBezTo>
                    <a:pt x="9382" y="11037"/>
                    <a:pt x="11604" y="9439"/>
                    <a:pt x="12291" y="7008"/>
                  </a:cubicBezTo>
                  <a:cubicBezTo>
                    <a:pt x="13354" y="3263"/>
                    <a:pt x="10396" y="1"/>
                    <a:pt x="69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33"/>
            <p:cNvSpPr/>
            <p:nvPr/>
          </p:nvSpPr>
          <p:spPr>
            <a:xfrm>
              <a:off x="639325" y="2213475"/>
              <a:ext cx="444225" cy="442625"/>
            </a:xfrm>
            <a:custGeom>
              <a:avLst/>
              <a:gdLst/>
              <a:ahLst/>
              <a:cxnLst/>
              <a:rect l="l" t="t" r="r" b="b"/>
              <a:pathLst>
                <a:path w="17769" h="17705" extrusionOk="0">
                  <a:moveTo>
                    <a:pt x="8916" y="2867"/>
                  </a:moveTo>
                  <a:cubicBezTo>
                    <a:pt x="9426" y="2867"/>
                    <a:pt x="9999" y="2930"/>
                    <a:pt x="10572" y="3058"/>
                  </a:cubicBezTo>
                  <a:cubicBezTo>
                    <a:pt x="13119" y="3822"/>
                    <a:pt x="14902" y="6178"/>
                    <a:pt x="14902" y="8853"/>
                  </a:cubicBezTo>
                  <a:cubicBezTo>
                    <a:pt x="14902" y="9426"/>
                    <a:pt x="14839" y="9936"/>
                    <a:pt x="14648" y="10509"/>
                  </a:cubicBezTo>
                  <a:cubicBezTo>
                    <a:pt x="13947" y="13056"/>
                    <a:pt x="11591" y="14839"/>
                    <a:pt x="8916" y="14839"/>
                  </a:cubicBezTo>
                  <a:cubicBezTo>
                    <a:pt x="5605" y="14839"/>
                    <a:pt x="2930" y="12164"/>
                    <a:pt x="2930" y="8853"/>
                  </a:cubicBezTo>
                  <a:cubicBezTo>
                    <a:pt x="2930" y="8280"/>
                    <a:pt x="2994" y="7770"/>
                    <a:pt x="3121" y="7197"/>
                  </a:cubicBezTo>
                  <a:cubicBezTo>
                    <a:pt x="3885" y="4650"/>
                    <a:pt x="6178" y="2867"/>
                    <a:pt x="8852" y="2867"/>
                  </a:cubicBezTo>
                  <a:close/>
                  <a:moveTo>
                    <a:pt x="8343" y="1"/>
                  </a:moveTo>
                  <a:lnTo>
                    <a:pt x="8407" y="1083"/>
                  </a:lnTo>
                  <a:cubicBezTo>
                    <a:pt x="7260" y="1147"/>
                    <a:pt x="6114" y="1529"/>
                    <a:pt x="5095" y="2102"/>
                  </a:cubicBezTo>
                  <a:lnTo>
                    <a:pt x="4586" y="1083"/>
                  </a:lnTo>
                  <a:cubicBezTo>
                    <a:pt x="3694" y="1593"/>
                    <a:pt x="2930" y="2230"/>
                    <a:pt x="2293" y="2930"/>
                  </a:cubicBezTo>
                  <a:lnTo>
                    <a:pt x="3057" y="3695"/>
                  </a:lnTo>
                  <a:cubicBezTo>
                    <a:pt x="2293" y="4522"/>
                    <a:pt x="1720" y="5605"/>
                    <a:pt x="1401" y="6688"/>
                  </a:cubicBezTo>
                  <a:lnTo>
                    <a:pt x="319" y="6433"/>
                  </a:lnTo>
                  <a:cubicBezTo>
                    <a:pt x="128" y="7197"/>
                    <a:pt x="0" y="7961"/>
                    <a:pt x="0" y="8789"/>
                  </a:cubicBezTo>
                  <a:lnTo>
                    <a:pt x="0" y="9299"/>
                  </a:lnTo>
                  <a:lnTo>
                    <a:pt x="1083" y="9235"/>
                  </a:lnTo>
                  <a:cubicBezTo>
                    <a:pt x="1147" y="10445"/>
                    <a:pt x="1465" y="11528"/>
                    <a:pt x="2038" y="12610"/>
                  </a:cubicBezTo>
                  <a:lnTo>
                    <a:pt x="1083" y="13120"/>
                  </a:lnTo>
                  <a:cubicBezTo>
                    <a:pt x="1592" y="14011"/>
                    <a:pt x="2229" y="14776"/>
                    <a:pt x="2930" y="15412"/>
                  </a:cubicBezTo>
                  <a:lnTo>
                    <a:pt x="3694" y="14648"/>
                  </a:lnTo>
                  <a:cubicBezTo>
                    <a:pt x="4586" y="15412"/>
                    <a:pt x="5605" y="15986"/>
                    <a:pt x="6751" y="16304"/>
                  </a:cubicBezTo>
                  <a:lnTo>
                    <a:pt x="6432" y="17387"/>
                  </a:lnTo>
                  <a:cubicBezTo>
                    <a:pt x="7197" y="17578"/>
                    <a:pt x="8025" y="17705"/>
                    <a:pt x="8852" y="17705"/>
                  </a:cubicBezTo>
                  <a:lnTo>
                    <a:pt x="9362" y="17705"/>
                  </a:lnTo>
                  <a:lnTo>
                    <a:pt x="9298" y="16622"/>
                  </a:lnTo>
                  <a:cubicBezTo>
                    <a:pt x="10508" y="16559"/>
                    <a:pt x="11591" y="16177"/>
                    <a:pt x="12673" y="15603"/>
                  </a:cubicBezTo>
                  <a:lnTo>
                    <a:pt x="13183" y="16622"/>
                  </a:lnTo>
                  <a:cubicBezTo>
                    <a:pt x="14075" y="16113"/>
                    <a:pt x="14839" y="15476"/>
                    <a:pt x="15476" y="14712"/>
                  </a:cubicBezTo>
                  <a:lnTo>
                    <a:pt x="14711" y="14011"/>
                  </a:lnTo>
                  <a:cubicBezTo>
                    <a:pt x="15476" y="13120"/>
                    <a:pt x="16049" y="12101"/>
                    <a:pt x="16367" y="10954"/>
                  </a:cubicBezTo>
                  <a:lnTo>
                    <a:pt x="17450" y="11273"/>
                  </a:lnTo>
                  <a:cubicBezTo>
                    <a:pt x="17641" y="10509"/>
                    <a:pt x="17768" y="9681"/>
                    <a:pt x="17768" y="8853"/>
                  </a:cubicBezTo>
                  <a:lnTo>
                    <a:pt x="17768" y="8343"/>
                  </a:lnTo>
                  <a:lnTo>
                    <a:pt x="16686" y="8407"/>
                  </a:lnTo>
                  <a:cubicBezTo>
                    <a:pt x="16622" y="7261"/>
                    <a:pt x="16240" y="6115"/>
                    <a:pt x="15667" y="5096"/>
                  </a:cubicBezTo>
                  <a:lnTo>
                    <a:pt x="16686" y="4522"/>
                  </a:lnTo>
                  <a:cubicBezTo>
                    <a:pt x="16176" y="3695"/>
                    <a:pt x="15539" y="2867"/>
                    <a:pt x="14775" y="2230"/>
                  </a:cubicBezTo>
                  <a:lnTo>
                    <a:pt x="14075" y="2994"/>
                  </a:lnTo>
                  <a:cubicBezTo>
                    <a:pt x="13183" y="2230"/>
                    <a:pt x="12164" y="1657"/>
                    <a:pt x="11018" y="1338"/>
                  </a:cubicBezTo>
                  <a:lnTo>
                    <a:pt x="11336" y="319"/>
                  </a:lnTo>
                  <a:cubicBezTo>
                    <a:pt x="10508" y="65"/>
                    <a:pt x="9680" y="1"/>
                    <a:pt x="88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3"/>
            <p:cNvSpPr/>
            <p:nvPr/>
          </p:nvSpPr>
          <p:spPr>
            <a:xfrm>
              <a:off x="1112175" y="2165725"/>
              <a:ext cx="313675" cy="310475"/>
            </a:xfrm>
            <a:custGeom>
              <a:avLst/>
              <a:gdLst/>
              <a:ahLst/>
              <a:cxnLst/>
              <a:rect l="l" t="t" r="r" b="b"/>
              <a:pathLst>
                <a:path w="12547" h="12419" extrusionOk="0">
                  <a:moveTo>
                    <a:pt x="6242" y="2484"/>
                  </a:moveTo>
                  <a:cubicBezTo>
                    <a:pt x="6624" y="2484"/>
                    <a:pt x="6942" y="2484"/>
                    <a:pt x="7260" y="2611"/>
                  </a:cubicBezTo>
                  <a:cubicBezTo>
                    <a:pt x="8916" y="3057"/>
                    <a:pt x="9999" y="4522"/>
                    <a:pt x="9999" y="6178"/>
                  </a:cubicBezTo>
                  <a:cubicBezTo>
                    <a:pt x="9999" y="6560"/>
                    <a:pt x="9935" y="6878"/>
                    <a:pt x="9872" y="7197"/>
                  </a:cubicBezTo>
                  <a:cubicBezTo>
                    <a:pt x="9426" y="8789"/>
                    <a:pt x="7961" y="9935"/>
                    <a:pt x="6305" y="9935"/>
                  </a:cubicBezTo>
                  <a:cubicBezTo>
                    <a:pt x="5923" y="9935"/>
                    <a:pt x="5605" y="9871"/>
                    <a:pt x="5286" y="9808"/>
                  </a:cubicBezTo>
                  <a:cubicBezTo>
                    <a:pt x="3630" y="9298"/>
                    <a:pt x="2548" y="7833"/>
                    <a:pt x="2548" y="6178"/>
                  </a:cubicBezTo>
                  <a:cubicBezTo>
                    <a:pt x="2548" y="5859"/>
                    <a:pt x="2612" y="5477"/>
                    <a:pt x="2675" y="5159"/>
                  </a:cubicBezTo>
                  <a:cubicBezTo>
                    <a:pt x="3121" y="3567"/>
                    <a:pt x="4586" y="2484"/>
                    <a:pt x="6242" y="2484"/>
                  </a:cubicBezTo>
                  <a:close/>
                  <a:moveTo>
                    <a:pt x="6242" y="0"/>
                  </a:moveTo>
                  <a:cubicBezTo>
                    <a:pt x="5859" y="0"/>
                    <a:pt x="5477" y="0"/>
                    <a:pt x="5095" y="64"/>
                  </a:cubicBezTo>
                  <a:lnTo>
                    <a:pt x="5223" y="828"/>
                  </a:lnTo>
                  <a:cubicBezTo>
                    <a:pt x="4649" y="956"/>
                    <a:pt x="4140" y="1147"/>
                    <a:pt x="3630" y="1401"/>
                  </a:cubicBezTo>
                  <a:lnTo>
                    <a:pt x="3248" y="701"/>
                  </a:lnTo>
                  <a:cubicBezTo>
                    <a:pt x="2357" y="1147"/>
                    <a:pt x="1656" y="1847"/>
                    <a:pt x="1083" y="2675"/>
                  </a:cubicBezTo>
                  <a:lnTo>
                    <a:pt x="1720" y="3057"/>
                  </a:lnTo>
                  <a:cubicBezTo>
                    <a:pt x="1338" y="3567"/>
                    <a:pt x="1147" y="4076"/>
                    <a:pt x="956" y="4649"/>
                  </a:cubicBezTo>
                  <a:lnTo>
                    <a:pt x="255" y="4458"/>
                  </a:lnTo>
                  <a:lnTo>
                    <a:pt x="255" y="4522"/>
                  </a:lnTo>
                  <a:cubicBezTo>
                    <a:pt x="128" y="5095"/>
                    <a:pt x="1" y="5668"/>
                    <a:pt x="1" y="6241"/>
                  </a:cubicBezTo>
                  <a:cubicBezTo>
                    <a:pt x="1" y="6623"/>
                    <a:pt x="64" y="7006"/>
                    <a:pt x="128" y="7388"/>
                  </a:cubicBezTo>
                  <a:lnTo>
                    <a:pt x="828" y="7260"/>
                  </a:lnTo>
                  <a:cubicBezTo>
                    <a:pt x="956" y="7833"/>
                    <a:pt x="1147" y="8343"/>
                    <a:pt x="1465" y="8852"/>
                  </a:cubicBezTo>
                  <a:lnTo>
                    <a:pt x="765" y="9171"/>
                  </a:lnTo>
                  <a:cubicBezTo>
                    <a:pt x="1274" y="10062"/>
                    <a:pt x="1911" y="10827"/>
                    <a:pt x="2739" y="11336"/>
                  </a:cubicBezTo>
                  <a:lnTo>
                    <a:pt x="3185" y="10763"/>
                  </a:lnTo>
                  <a:cubicBezTo>
                    <a:pt x="3630" y="11081"/>
                    <a:pt x="4204" y="11336"/>
                    <a:pt x="4777" y="11463"/>
                  </a:cubicBezTo>
                  <a:lnTo>
                    <a:pt x="4522" y="12228"/>
                  </a:lnTo>
                  <a:lnTo>
                    <a:pt x="4586" y="12228"/>
                  </a:lnTo>
                  <a:cubicBezTo>
                    <a:pt x="5159" y="12355"/>
                    <a:pt x="5732" y="12419"/>
                    <a:pt x="6305" y="12419"/>
                  </a:cubicBezTo>
                  <a:cubicBezTo>
                    <a:pt x="6751" y="12419"/>
                    <a:pt x="7133" y="12419"/>
                    <a:pt x="7515" y="12291"/>
                  </a:cubicBezTo>
                  <a:lnTo>
                    <a:pt x="7388" y="11591"/>
                  </a:lnTo>
                  <a:cubicBezTo>
                    <a:pt x="7961" y="11463"/>
                    <a:pt x="8470" y="11272"/>
                    <a:pt x="8980" y="11018"/>
                  </a:cubicBezTo>
                  <a:lnTo>
                    <a:pt x="9362" y="11654"/>
                  </a:lnTo>
                  <a:cubicBezTo>
                    <a:pt x="10190" y="11145"/>
                    <a:pt x="10954" y="10508"/>
                    <a:pt x="11464" y="9680"/>
                  </a:cubicBezTo>
                  <a:lnTo>
                    <a:pt x="10890" y="9234"/>
                  </a:lnTo>
                  <a:cubicBezTo>
                    <a:pt x="11209" y="8789"/>
                    <a:pt x="11464" y="8216"/>
                    <a:pt x="11591" y="7642"/>
                  </a:cubicBezTo>
                  <a:lnTo>
                    <a:pt x="12292" y="7897"/>
                  </a:lnTo>
                  <a:cubicBezTo>
                    <a:pt x="12483" y="7388"/>
                    <a:pt x="12546" y="6751"/>
                    <a:pt x="12546" y="6178"/>
                  </a:cubicBezTo>
                  <a:cubicBezTo>
                    <a:pt x="12546" y="5796"/>
                    <a:pt x="12483" y="5413"/>
                    <a:pt x="12419" y="5031"/>
                  </a:cubicBezTo>
                  <a:lnTo>
                    <a:pt x="11718" y="5159"/>
                  </a:lnTo>
                  <a:cubicBezTo>
                    <a:pt x="11591" y="4586"/>
                    <a:pt x="11400" y="4076"/>
                    <a:pt x="11082" y="3567"/>
                  </a:cubicBezTo>
                  <a:lnTo>
                    <a:pt x="11782" y="3185"/>
                  </a:lnTo>
                  <a:cubicBezTo>
                    <a:pt x="11273" y="2357"/>
                    <a:pt x="10572" y="1592"/>
                    <a:pt x="9808" y="1019"/>
                  </a:cubicBezTo>
                  <a:lnTo>
                    <a:pt x="9362" y="1656"/>
                  </a:lnTo>
                  <a:cubicBezTo>
                    <a:pt x="8853" y="1338"/>
                    <a:pt x="8343" y="1083"/>
                    <a:pt x="7770" y="956"/>
                  </a:cubicBezTo>
                  <a:lnTo>
                    <a:pt x="7961" y="191"/>
                  </a:lnTo>
                  <a:cubicBezTo>
                    <a:pt x="7452" y="64"/>
                    <a:pt x="6878" y="0"/>
                    <a:pt x="62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33"/>
            <p:cNvSpPr/>
            <p:nvPr/>
          </p:nvSpPr>
          <p:spPr>
            <a:xfrm>
              <a:off x="4310700" y="2208700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33"/>
            <p:cNvSpPr/>
            <p:nvPr/>
          </p:nvSpPr>
          <p:spPr>
            <a:xfrm>
              <a:off x="4310700" y="2345625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33"/>
            <p:cNvSpPr/>
            <p:nvPr/>
          </p:nvSpPr>
          <p:spPr>
            <a:xfrm>
              <a:off x="4310700" y="2482550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0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33"/>
            <p:cNvSpPr/>
            <p:nvPr/>
          </p:nvSpPr>
          <p:spPr>
            <a:xfrm>
              <a:off x="4310700" y="2621050"/>
              <a:ext cx="1028525" cy="39850"/>
            </a:xfrm>
            <a:custGeom>
              <a:avLst/>
              <a:gdLst/>
              <a:ahLst/>
              <a:cxnLst/>
              <a:rect l="l" t="t" r="r" b="b"/>
              <a:pathLst>
                <a:path w="41141" h="1594" extrusionOk="0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33"/>
            <p:cNvSpPr/>
            <p:nvPr/>
          </p:nvSpPr>
          <p:spPr>
            <a:xfrm>
              <a:off x="4310700" y="2757975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33"/>
            <p:cNvSpPr/>
            <p:nvPr/>
          </p:nvSpPr>
          <p:spPr>
            <a:xfrm>
              <a:off x="4310700" y="2894900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33"/>
            <p:cNvSpPr/>
            <p:nvPr/>
          </p:nvSpPr>
          <p:spPr>
            <a:xfrm>
              <a:off x="4310700" y="3031825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0"/>
                  </a:moveTo>
                  <a:lnTo>
                    <a:pt x="1" y="1592"/>
                  </a:lnTo>
                  <a:lnTo>
                    <a:pt x="41140" y="1592"/>
                  </a:lnTo>
                  <a:lnTo>
                    <a:pt x="411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33"/>
            <p:cNvSpPr/>
            <p:nvPr/>
          </p:nvSpPr>
          <p:spPr>
            <a:xfrm>
              <a:off x="4310700" y="3168750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0"/>
                  </a:moveTo>
                  <a:lnTo>
                    <a:pt x="1" y="1592"/>
                  </a:lnTo>
                  <a:lnTo>
                    <a:pt x="41140" y="1592"/>
                  </a:lnTo>
                  <a:lnTo>
                    <a:pt x="411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33"/>
            <p:cNvSpPr/>
            <p:nvPr/>
          </p:nvSpPr>
          <p:spPr>
            <a:xfrm>
              <a:off x="4310700" y="3305675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0"/>
                  </a:moveTo>
                  <a:lnTo>
                    <a:pt x="1" y="1592"/>
                  </a:lnTo>
                  <a:lnTo>
                    <a:pt x="41140" y="1592"/>
                  </a:lnTo>
                  <a:lnTo>
                    <a:pt x="411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33"/>
            <p:cNvSpPr/>
            <p:nvPr/>
          </p:nvSpPr>
          <p:spPr>
            <a:xfrm>
              <a:off x="4310700" y="3442575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33"/>
            <p:cNvSpPr/>
            <p:nvPr/>
          </p:nvSpPr>
          <p:spPr>
            <a:xfrm>
              <a:off x="4310700" y="3579500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33"/>
            <p:cNvSpPr/>
            <p:nvPr/>
          </p:nvSpPr>
          <p:spPr>
            <a:xfrm>
              <a:off x="4310700" y="3716425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0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33"/>
            <p:cNvSpPr/>
            <p:nvPr/>
          </p:nvSpPr>
          <p:spPr>
            <a:xfrm>
              <a:off x="2293525" y="2208700"/>
              <a:ext cx="1776800" cy="39825"/>
            </a:xfrm>
            <a:custGeom>
              <a:avLst/>
              <a:gdLst/>
              <a:ahLst/>
              <a:cxnLst/>
              <a:rect l="l" t="t" r="r" b="b"/>
              <a:pathLst>
                <a:path w="71072" h="1593" extrusionOk="0">
                  <a:moveTo>
                    <a:pt x="0" y="1"/>
                  </a:moveTo>
                  <a:lnTo>
                    <a:pt x="0" y="1593"/>
                  </a:lnTo>
                  <a:lnTo>
                    <a:pt x="71071" y="1593"/>
                  </a:lnTo>
                  <a:lnTo>
                    <a:pt x="7107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33"/>
            <p:cNvSpPr/>
            <p:nvPr/>
          </p:nvSpPr>
          <p:spPr>
            <a:xfrm>
              <a:off x="2293525" y="2345625"/>
              <a:ext cx="1776800" cy="39825"/>
            </a:xfrm>
            <a:custGeom>
              <a:avLst/>
              <a:gdLst/>
              <a:ahLst/>
              <a:cxnLst/>
              <a:rect l="l" t="t" r="r" b="b"/>
              <a:pathLst>
                <a:path w="71072" h="1593" extrusionOk="0">
                  <a:moveTo>
                    <a:pt x="0" y="1"/>
                  </a:moveTo>
                  <a:lnTo>
                    <a:pt x="0" y="1593"/>
                  </a:lnTo>
                  <a:lnTo>
                    <a:pt x="71071" y="1593"/>
                  </a:lnTo>
                  <a:lnTo>
                    <a:pt x="7107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33"/>
            <p:cNvSpPr/>
            <p:nvPr/>
          </p:nvSpPr>
          <p:spPr>
            <a:xfrm>
              <a:off x="2293525" y="2482550"/>
              <a:ext cx="1776800" cy="39825"/>
            </a:xfrm>
            <a:custGeom>
              <a:avLst/>
              <a:gdLst/>
              <a:ahLst/>
              <a:cxnLst/>
              <a:rect l="l" t="t" r="r" b="b"/>
              <a:pathLst>
                <a:path w="71072" h="1593" extrusionOk="0">
                  <a:moveTo>
                    <a:pt x="0" y="0"/>
                  </a:moveTo>
                  <a:lnTo>
                    <a:pt x="0" y="1593"/>
                  </a:lnTo>
                  <a:lnTo>
                    <a:pt x="71071" y="1593"/>
                  </a:lnTo>
                  <a:lnTo>
                    <a:pt x="7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33"/>
            <p:cNvSpPr/>
            <p:nvPr/>
          </p:nvSpPr>
          <p:spPr>
            <a:xfrm>
              <a:off x="2293525" y="2621050"/>
              <a:ext cx="1195675" cy="39850"/>
            </a:xfrm>
            <a:custGeom>
              <a:avLst/>
              <a:gdLst/>
              <a:ahLst/>
              <a:cxnLst/>
              <a:rect l="l" t="t" r="r" b="b"/>
              <a:pathLst>
                <a:path w="47827" h="1594" extrusionOk="0">
                  <a:moveTo>
                    <a:pt x="0" y="1"/>
                  </a:moveTo>
                  <a:lnTo>
                    <a:pt x="0" y="1593"/>
                  </a:lnTo>
                  <a:lnTo>
                    <a:pt x="47827" y="1593"/>
                  </a:lnTo>
                  <a:lnTo>
                    <a:pt x="4782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33"/>
            <p:cNvSpPr/>
            <p:nvPr/>
          </p:nvSpPr>
          <p:spPr>
            <a:xfrm>
              <a:off x="4430100" y="1931675"/>
              <a:ext cx="730800" cy="119450"/>
            </a:xfrm>
            <a:custGeom>
              <a:avLst/>
              <a:gdLst/>
              <a:ahLst/>
              <a:cxnLst/>
              <a:rect l="l" t="t" r="r" b="b"/>
              <a:pathLst>
                <a:path w="29232" h="4778" extrusionOk="0">
                  <a:moveTo>
                    <a:pt x="1" y="1"/>
                  </a:moveTo>
                  <a:lnTo>
                    <a:pt x="1" y="4777"/>
                  </a:lnTo>
                  <a:lnTo>
                    <a:pt x="29232" y="4777"/>
                  </a:lnTo>
                  <a:lnTo>
                    <a:pt x="2923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33"/>
            <p:cNvSpPr/>
            <p:nvPr/>
          </p:nvSpPr>
          <p:spPr>
            <a:xfrm>
              <a:off x="2817325" y="1931675"/>
              <a:ext cx="729200" cy="119450"/>
            </a:xfrm>
            <a:custGeom>
              <a:avLst/>
              <a:gdLst/>
              <a:ahLst/>
              <a:cxnLst/>
              <a:rect l="l" t="t" r="r" b="b"/>
              <a:pathLst>
                <a:path w="29168" h="4778" extrusionOk="0">
                  <a:moveTo>
                    <a:pt x="0" y="1"/>
                  </a:moveTo>
                  <a:lnTo>
                    <a:pt x="0" y="4777"/>
                  </a:lnTo>
                  <a:lnTo>
                    <a:pt x="29167" y="4777"/>
                  </a:lnTo>
                  <a:lnTo>
                    <a:pt x="291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33"/>
            <p:cNvSpPr/>
            <p:nvPr/>
          </p:nvSpPr>
          <p:spPr>
            <a:xfrm>
              <a:off x="628175" y="3272225"/>
              <a:ext cx="765825" cy="1550725"/>
            </a:xfrm>
            <a:custGeom>
              <a:avLst/>
              <a:gdLst/>
              <a:ahLst/>
              <a:cxnLst/>
              <a:rect l="l" t="t" r="r" b="b"/>
              <a:pathLst>
                <a:path w="30633" h="62029" extrusionOk="0">
                  <a:moveTo>
                    <a:pt x="17705" y="42924"/>
                  </a:moveTo>
                  <a:lnTo>
                    <a:pt x="17705" y="60437"/>
                  </a:lnTo>
                  <a:lnTo>
                    <a:pt x="12928" y="60437"/>
                  </a:lnTo>
                  <a:lnTo>
                    <a:pt x="12928" y="42924"/>
                  </a:lnTo>
                  <a:close/>
                  <a:moveTo>
                    <a:pt x="15348" y="1"/>
                  </a:moveTo>
                  <a:cubicBezTo>
                    <a:pt x="7133" y="1"/>
                    <a:pt x="446" y="6496"/>
                    <a:pt x="192" y="14712"/>
                  </a:cubicBezTo>
                  <a:cubicBezTo>
                    <a:pt x="1" y="22927"/>
                    <a:pt x="6369" y="29741"/>
                    <a:pt x="14521" y="30187"/>
                  </a:cubicBezTo>
                  <a:lnTo>
                    <a:pt x="14521" y="41332"/>
                  </a:lnTo>
                  <a:lnTo>
                    <a:pt x="12164" y="41332"/>
                  </a:lnTo>
                  <a:cubicBezTo>
                    <a:pt x="11718" y="41332"/>
                    <a:pt x="11336" y="41714"/>
                    <a:pt x="11336" y="42159"/>
                  </a:cubicBezTo>
                  <a:lnTo>
                    <a:pt x="11336" y="61265"/>
                  </a:lnTo>
                  <a:cubicBezTo>
                    <a:pt x="11336" y="61710"/>
                    <a:pt x="11718" y="62029"/>
                    <a:pt x="12164" y="62029"/>
                  </a:cubicBezTo>
                  <a:lnTo>
                    <a:pt x="18533" y="62029"/>
                  </a:lnTo>
                  <a:cubicBezTo>
                    <a:pt x="18978" y="62029"/>
                    <a:pt x="19297" y="61710"/>
                    <a:pt x="19297" y="61265"/>
                  </a:cubicBezTo>
                  <a:lnTo>
                    <a:pt x="19297" y="42159"/>
                  </a:lnTo>
                  <a:cubicBezTo>
                    <a:pt x="19297" y="41714"/>
                    <a:pt x="18978" y="41332"/>
                    <a:pt x="18533" y="41332"/>
                  </a:cubicBezTo>
                  <a:lnTo>
                    <a:pt x="16113" y="41332"/>
                  </a:lnTo>
                  <a:lnTo>
                    <a:pt x="16113" y="30187"/>
                  </a:lnTo>
                  <a:cubicBezTo>
                    <a:pt x="24328" y="29741"/>
                    <a:pt x="30633" y="22927"/>
                    <a:pt x="30442" y="14712"/>
                  </a:cubicBezTo>
                  <a:cubicBezTo>
                    <a:pt x="30250" y="6496"/>
                    <a:pt x="23500" y="1"/>
                    <a:pt x="153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33"/>
            <p:cNvSpPr/>
            <p:nvPr/>
          </p:nvSpPr>
          <p:spPr>
            <a:xfrm>
              <a:off x="972075" y="4366000"/>
              <a:ext cx="79625" cy="398050"/>
            </a:xfrm>
            <a:custGeom>
              <a:avLst/>
              <a:gdLst/>
              <a:ahLst/>
              <a:cxnLst/>
              <a:rect l="l" t="t" r="r" b="b"/>
              <a:pathLst>
                <a:path w="3185" h="15922" extrusionOk="0">
                  <a:moveTo>
                    <a:pt x="0" y="1"/>
                  </a:moveTo>
                  <a:lnTo>
                    <a:pt x="0" y="15922"/>
                  </a:lnTo>
                  <a:lnTo>
                    <a:pt x="3185" y="15922"/>
                  </a:lnTo>
                  <a:lnTo>
                    <a:pt x="318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33"/>
            <p:cNvSpPr/>
            <p:nvPr/>
          </p:nvSpPr>
          <p:spPr>
            <a:xfrm>
              <a:off x="2436800" y="685075"/>
              <a:ext cx="213375" cy="214950"/>
            </a:xfrm>
            <a:custGeom>
              <a:avLst/>
              <a:gdLst/>
              <a:ahLst/>
              <a:cxnLst/>
              <a:rect l="l" t="t" r="r" b="b"/>
              <a:pathLst>
                <a:path w="8535" h="8598" extrusionOk="0">
                  <a:moveTo>
                    <a:pt x="1" y="0"/>
                  </a:moveTo>
                  <a:lnTo>
                    <a:pt x="1" y="8598"/>
                  </a:lnTo>
                  <a:lnTo>
                    <a:pt x="8534" y="8598"/>
                  </a:lnTo>
                  <a:lnTo>
                    <a:pt x="85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33"/>
            <p:cNvSpPr/>
            <p:nvPr/>
          </p:nvSpPr>
          <p:spPr>
            <a:xfrm>
              <a:off x="2791850" y="685075"/>
              <a:ext cx="213350" cy="214950"/>
            </a:xfrm>
            <a:custGeom>
              <a:avLst/>
              <a:gdLst/>
              <a:ahLst/>
              <a:cxnLst/>
              <a:rect l="l" t="t" r="r" b="b"/>
              <a:pathLst>
                <a:path w="8534" h="8598" extrusionOk="0">
                  <a:moveTo>
                    <a:pt x="0" y="0"/>
                  </a:moveTo>
                  <a:lnTo>
                    <a:pt x="0" y="8598"/>
                  </a:lnTo>
                  <a:lnTo>
                    <a:pt x="8534" y="8598"/>
                  </a:lnTo>
                  <a:lnTo>
                    <a:pt x="85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33"/>
            <p:cNvSpPr/>
            <p:nvPr/>
          </p:nvSpPr>
          <p:spPr>
            <a:xfrm>
              <a:off x="3146875" y="685075"/>
              <a:ext cx="213375" cy="214950"/>
            </a:xfrm>
            <a:custGeom>
              <a:avLst/>
              <a:gdLst/>
              <a:ahLst/>
              <a:cxnLst/>
              <a:rect l="l" t="t" r="r" b="b"/>
              <a:pathLst>
                <a:path w="8535" h="8598" extrusionOk="0">
                  <a:moveTo>
                    <a:pt x="1" y="0"/>
                  </a:moveTo>
                  <a:lnTo>
                    <a:pt x="1" y="8598"/>
                  </a:lnTo>
                  <a:lnTo>
                    <a:pt x="8534" y="8598"/>
                  </a:lnTo>
                  <a:lnTo>
                    <a:pt x="85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33"/>
            <p:cNvSpPr/>
            <p:nvPr/>
          </p:nvSpPr>
          <p:spPr>
            <a:xfrm>
              <a:off x="2258475" y="570450"/>
              <a:ext cx="1280075" cy="444200"/>
            </a:xfrm>
            <a:custGeom>
              <a:avLst/>
              <a:gdLst/>
              <a:ahLst/>
              <a:cxnLst/>
              <a:rect l="l" t="t" r="r" b="b"/>
              <a:pathLst>
                <a:path w="51203" h="17768" extrusionOk="0">
                  <a:moveTo>
                    <a:pt x="49611" y="1592"/>
                  </a:moveTo>
                  <a:lnTo>
                    <a:pt x="49611" y="16176"/>
                  </a:lnTo>
                  <a:lnTo>
                    <a:pt x="1593" y="16176"/>
                  </a:lnTo>
                  <a:lnTo>
                    <a:pt x="1593" y="1592"/>
                  </a:lnTo>
                  <a:close/>
                  <a:moveTo>
                    <a:pt x="1" y="0"/>
                  </a:moveTo>
                  <a:lnTo>
                    <a:pt x="1" y="17768"/>
                  </a:lnTo>
                  <a:lnTo>
                    <a:pt x="51203" y="17768"/>
                  </a:lnTo>
                  <a:lnTo>
                    <a:pt x="5120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33"/>
            <p:cNvSpPr/>
            <p:nvPr/>
          </p:nvSpPr>
          <p:spPr>
            <a:xfrm>
              <a:off x="4947550" y="262775"/>
              <a:ext cx="1147925" cy="384100"/>
            </a:xfrm>
            <a:custGeom>
              <a:avLst/>
              <a:gdLst/>
              <a:ahLst/>
              <a:cxnLst/>
              <a:rect l="l" t="t" r="r" b="b"/>
              <a:pathLst>
                <a:path w="45917" h="15364" extrusionOk="0">
                  <a:moveTo>
                    <a:pt x="18787" y="1927"/>
                  </a:moveTo>
                  <a:lnTo>
                    <a:pt x="18787" y="1927"/>
                  </a:lnTo>
                  <a:cubicBezTo>
                    <a:pt x="15539" y="5557"/>
                    <a:pt x="18150" y="11288"/>
                    <a:pt x="22990" y="11288"/>
                  </a:cubicBezTo>
                  <a:cubicBezTo>
                    <a:pt x="27830" y="11288"/>
                    <a:pt x="30377" y="5557"/>
                    <a:pt x="27193" y="1927"/>
                  </a:cubicBezTo>
                  <a:lnTo>
                    <a:pt x="27193" y="1927"/>
                  </a:lnTo>
                  <a:cubicBezTo>
                    <a:pt x="27639" y="1990"/>
                    <a:pt x="28149" y="2054"/>
                    <a:pt x="28594" y="2118"/>
                  </a:cubicBezTo>
                  <a:cubicBezTo>
                    <a:pt x="31396" y="6512"/>
                    <a:pt x="28212" y="12307"/>
                    <a:pt x="22990" y="12307"/>
                  </a:cubicBezTo>
                  <a:cubicBezTo>
                    <a:pt x="17768" y="12307"/>
                    <a:pt x="14584" y="6512"/>
                    <a:pt x="17386" y="2118"/>
                  </a:cubicBezTo>
                  <a:cubicBezTo>
                    <a:pt x="17832" y="2054"/>
                    <a:pt x="18278" y="1990"/>
                    <a:pt x="18787" y="1927"/>
                  </a:cubicBezTo>
                  <a:close/>
                  <a:moveTo>
                    <a:pt x="30569" y="2500"/>
                  </a:moveTo>
                  <a:cubicBezTo>
                    <a:pt x="35026" y="3455"/>
                    <a:pt x="39293" y="5238"/>
                    <a:pt x="43114" y="7722"/>
                  </a:cubicBezTo>
                  <a:cubicBezTo>
                    <a:pt x="37641" y="11329"/>
                    <a:pt x="31317" y="13418"/>
                    <a:pt x="24736" y="13692"/>
                  </a:cubicBezTo>
                  <a:lnTo>
                    <a:pt x="24736" y="13692"/>
                  </a:lnTo>
                  <a:cubicBezTo>
                    <a:pt x="29704" y="12588"/>
                    <a:pt x="32491" y="7212"/>
                    <a:pt x="30569" y="2500"/>
                  </a:cubicBezTo>
                  <a:close/>
                  <a:moveTo>
                    <a:pt x="15348" y="2500"/>
                  </a:moveTo>
                  <a:lnTo>
                    <a:pt x="15348" y="2500"/>
                  </a:lnTo>
                  <a:cubicBezTo>
                    <a:pt x="13310" y="7340"/>
                    <a:pt x="16367" y="12880"/>
                    <a:pt x="21589" y="13772"/>
                  </a:cubicBezTo>
                  <a:cubicBezTo>
                    <a:pt x="14902" y="13517"/>
                    <a:pt x="8406" y="11415"/>
                    <a:pt x="2802" y="7722"/>
                  </a:cubicBezTo>
                  <a:cubicBezTo>
                    <a:pt x="6623" y="5174"/>
                    <a:pt x="10890" y="3455"/>
                    <a:pt x="15348" y="2500"/>
                  </a:cubicBezTo>
                  <a:close/>
                  <a:moveTo>
                    <a:pt x="22958" y="0"/>
                  </a:moveTo>
                  <a:cubicBezTo>
                    <a:pt x="22608" y="0"/>
                    <a:pt x="22258" y="48"/>
                    <a:pt x="21907" y="143"/>
                  </a:cubicBezTo>
                  <a:cubicBezTo>
                    <a:pt x="14393" y="334"/>
                    <a:pt x="7069" y="2754"/>
                    <a:pt x="892" y="7085"/>
                  </a:cubicBezTo>
                  <a:lnTo>
                    <a:pt x="0" y="7722"/>
                  </a:lnTo>
                  <a:lnTo>
                    <a:pt x="892" y="8359"/>
                  </a:lnTo>
                  <a:cubicBezTo>
                    <a:pt x="7388" y="12944"/>
                    <a:pt x="15030" y="15364"/>
                    <a:pt x="22926" y="15364"/>
                  </a:cubicBezTo>
                  <a:cubicBezTo>
                    <a:pt x="30823" y="15364"/>
                    <a:pt x="38529" y="12944"/>
                    <a:pt x="44961" y="8359"/>
                  </a:cubicBezTo>
                  <a:lnTo>
                    <a:pt x="45916" y="7722"/>
                  </a:lnTo>
                  <a:lnTo>
                    <a:pt x="44961" y="7085"/>
                  </a:lnTo>
                  <a:cubicBezTo>
                    <a:pt x="38847" y="2754"/>
                    <a:pt x="31524" y="334"/>
                    <a:pt x="24009" y="143"/>
                  </a:cubicBezTo>
                  <a:cubicBezTo>
                    <a:pt x="23659" y="48"/>
                    <a:pt x="23309" y="0"/>
                    <a:pt x="229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33"/>
            <p:cNvSpPr/>
            <p:nvPr/>
          </p:nvSpPr>
          <p:spPr>
            <a:xfrm>
              <a:off x="5336025" y="1923725"/>
              <a:ext cx="162400" cy="135350"/>
            </a:xfrm>
            <a:custGeom>
              <a:avLst/>
              <a:gdLst/>
              <a:ahLst/>
              <a:cxnLst/>
              <a:rect l="l" t="t" r="r" b="b"/>
              <a:pathLst>
                <a:path w="6496" h="5414" extrusionOk="0">
                  <a:moveTo>
                    <a:pt x="4649" y="0"/>
                  </a:moveTo>
                  <a:lnTo>
                    <a:pt x="0" y="2675"/>
                  </a:lnTo>
                  <a:lnTo>
                    <a:pt x="4649" y="5414"/>
                  </a:lnTo>
                  <a:lnTo>
                    <a:pt x="4649" y="3503"/>
                  </a:lnTo>
                  <a:lnTo>
                    <a:pt x="5477" y="3503"/>
                  </a:lnTo>
                  <a:cubicBezTo>
                    <a:pt x="6496" y="3503"/>
                    <a:pt x="6496" y="1911"/>
                    <a:pt x="5477" y="1911"/>
                  </a:cubicBezTo>
                  <a:lnTo>
                    <a:pt x="4649" y="1911"/>
                  </a:lnTo>
                  <a:lnTo>
                    <a:pt x="464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33"/>
            <p:cNvSpPr/>
            <p:nvPr/>
          </p:nvSpPr>
          <p:spPr>
            <a:xfrm>
              <a:off x="2651725" y="4047575"/>
              <a:ext cx="135375" cy="116250"/>
            </a:xfrm>
            <a:custGeom>
              <a:avLst/>
              <a:gdLst/>
              <a:ahLst/>
              <a:cxnLst/>
              <a:rect l="l" t="t" r="r" b="b"/>
              <a:pathLst>
                <a:path w="5415" h="4650" extrusionOk="0">
                  <a:moveTo>
                    <a:pt x="2739" y="1"/>
                  </a:moveTo>
                  <a:lnTo>
                    <a:pt x="1" y="4650"/>
                  </a:lnTo>
                  <a:lnTo>
                    <a:pt x="5414" y="4650"/>
                  </a:lnTo>
                  <a:lnTo>
                    <a:pt x="273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33"/>
            <p:cNvSpPr/>
            <p:nvPr/>
          </p:nvSpPr>
          <p:spPr>
            <a:xfrm>
              <a:off x="2481375" y="1923725"/>
              <a:ext cx="164025" cy="135350"/>
            </a:xfrm>
            <a:custGeom>
              <a:avLst/>
              <a:gdLst/>
              <a:ahLst/>
              <a:cxnLst/>
              <a:rect l="l" t="t" r="r" b="b"/>
              <a:pathLst>
                <a:path w="6561" h="5414" extrusionOk="0">
                  <a:moveTo>
                    <a:pt x="1848" y="0"/>
                  </a:moveTo>
                  <a:lnTo>
                    <a:pt x="1848" y="1911"/>
                  </a:lnTo>
                  <a:lnTo>
                    <a:pt x="1083" y="1911"/>
                  </a:lnTo>
                  <a:cubicBezTo>
                    <a:pt x="1" y="1911"/>
                    <a:pt x="1" y="3503"/>
                    <a:pt x="1083" y="3503"/>
                  </a:cubicBezTo>
                  <a:lnTo>
                    <a:pt x="1848" y="3503"/>
                  </a:lnTo>
                  <a:lnTo>
                    <a:pt x="1848" y="5414"/>
                  </a:lnTo>
                  <a:lnTo>
                    <a:pt x="6560" y="2675"/>
                  </a:lnTo>
                  <a:lnTo>
                    <a:pt x="184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33"/>
            <p:cNvSpPr/>
            <p:nvPr/>
          </p:nvSpPr>
          <p:spPr>
            <a:xfrm>
              <a:off x="1459250" y="2527125"/>
              <a:ext cx="243625" cy="208425"/>
            </a:xfrm>
            <a:custGeom>
              <a:avLst/>
              <a:gdLst/>
              <a:ahLst/>
              <a:cxnLst/>
              <a:rect l="l" t="t" r="r" b="b"/>
              <a:pathLst>
                <a:path w="9745" h="8337" extrusionOk="0">
                  <a:moveTo>
                    <a:pt x="5559" y="1576"/>
                  </a:moveTo>
                  <a:cubicBezTo>
                    <a:pt x="6878" y="1576"/>
                    <a:pt x="8152" y="2615"/>
                    <a:pt x="8152" y="4204"/>
                  </a:cubicBezTo>
                  <a:cubicBezTo>
                    <a:pt x="8152" y="5605"/>
                    <a:pt x="7006" y="6751"/>
                    <a:pt x="5541" y="6751"/>
                  </a:cubicBezTo>
                  <a:cubicBezTo>
                    <a:pt x="3248" y="6751"/>
                    <a:pt x="2102" y="3949"/>
                    <a:pt x="3758" y="2357"/>
                  </a:cubicBezTo>
                  <a:cubicBezTo>
                    <a:pt x="4276" y="1818"/>
                    <a:pt x="4923" y="1576"/>
                    <a:pt x="5559" y="1576"/>
                  </a:cubicBezTo>
                  <a:close/>
                  <a:moveTo>
                    <a:pt x="5541" y="1"/>
                  </a:moveTo>
                  <a:cubicBezTo>
                    <a:pt x="1847" y="1"/>
                    <a:pt x="1" y="4458"/>
                    <a:pt x="2612" y="7070"/>
                  </a:cubicBezTo>
                  <a:cubicBezTo>
                    <a:pt x="3467" y="7945"/>
                    <a:pt x="4527" y="8336"/>
                    <a:pt x="5566" y="8336"/>
                  </a:cubicBezTo>
                  <a:cubicBezTo>
                    <a:pt x="7699" y="8336"/>
                    <a:pt x="9744" y="6688"/>
                    <a:pt x="9744" y="4204"/>
                  </a:cubicBezTo>
                  <a:cubicBezTo>
                    <a:pt x="9744" y="1847"/>
                    <a:pt x="7897" y="1"/>
                    <a:pt x="55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33"/>
            <p:cNvSpPr/>
            <p:nvPr/>
          </p:nvSpPr>
          <p:spPr>
            <a:xfrm>
              <a:off x="4718275" y="1636825"/>
              <a:ext cx="243625" cy="208900"/>
            </a:xfrm>
            <a:custGeom>
              <a:avLst/>
              <a:gdLst/>
              <a:ahLst/>
              <a:cxnLst/>
              <a:rect l="l" t="t" r="r" b="b"/>
              <a:pathLst>
                <a:path w="9745" h="8356" extrusionOk="0">
                  <a:moveTo>
                    <a:pt x="4034" y="1603"/>
                  </a:moveTo>
                  <a:cubicBezTo>
                    <a:pt x="4070" y="1603"/>
                    <a:pt x="4105" y="1604"/>
                    <a:pt x="4140" y="1605"/>
                  </a:cubicBezTo>
                  <a:cubicBezTo>
                    <a:pt x="6433" y="1605"/>
                    <a:pt x="7579" y="4344"/>
                    <a:pt x="5987" y="6000"/>
                  </a:cubicBezTo>
                  <a:cubicBezTo>
                    <a:pt x="5456" y="6531"/>
                    <a:pt x="4813" y="6767"/>
                    <a:pt x="4185" y="6767"/>
                  </a:cubicBezTo>
                  <a:cubicBezTo>
                    <a:pt x="2856" y="6767"/>
                    <a:pt x="1593" y="5710"/>
                    <a:pt x="1593" y="4153"/>
                  </a:cubicBezTo>
                  <a:cubicBezTo>
                    <a:pt x="1593" y="2787"/>
                    <a:pt x="2682" y="1603"/>
                    <a:pt x="4034" y="1603"/>
                  </a:cubicBezTo>
                  <a:close/>
                  <a:moveTo>
                    <a:pt x="4189" y="0"/>
                  </a:moveTo>
                  <a:cubicBezTo>
                    <a:pt x="2041" y="0"/>
                    <a:pt x="1" y="1654"/>
                    <a:pt x="1" y="4153"/>
                  </a:cubicBezTo>
                  <a:cubicBezTo>
                    <a:pt x="1" y="6509"/>
                    <a:pt x="1848" y="8356"/>
                    <a:pt x="4140" y="8356"/>
                  </a:cubicBezTo>
                  <a:cubicBezTo>
                    <a:pt x="7898" y="8356"/>
                    <a:pt x="9744" y="3834"/>
                    <a:pt x="7133" y="1223"/>
                  </a:cubicBezTo>
                  <a:cubicBezTo>
                    <a:pt x="6268" y="379"/>
                    <a:pt x="5216" y="0"/>
                    <a:pt x="41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33"/>
            <p:cNvSpPr/>
            <p:nvPr/>
          </p:nvSpPr>
          <p:spPr>
            <a:xfrm>
              <a:off x="4971425" y="1636825"/>
              <a:ext cx="243625" cy="208900"/>
            </a:xfrm>
            <a:custGeom>
              <a:avLst/>
              <a:gdLst/>
              <a:ahLst/>
              <a:cxnLst/>
              <a:rect l="l" t="t" r="r" b="b"/>
              <a:pathLst>
                <a:path w="9745" h="8356" extrusionOk="0">
                  <a:moveTo>
                    <a:pt x="4217" y="0"/>
                  </a:moveTo>
                  <a:cubicBezTo>
                    <a:pt x="2070" y="0"/>
                    <a:pt x="0" y="1654"/>
                    <a:pt x="0" y="4153"/>
                  </a:cubicBezTo>
                  <a:cubicBezTo>
                    <a:pt x="0" y="6509"/>
                    <a:pt x="1911" y="8356"/>
                    <a:pt x="4204" y="8356"/>
                  </a:cubicBezTo>
                  <a:cubicBezTo>
                    <a:pt x="7897" y="8356"/>
                    <a:pt x="9744" y="3834"/>
                    <a:pt x="7133" y="1223"/>
                  </a:cubicBezTo>
                  <a:cubicBezTo>
                    <a:pt x="6288" y="379"/>
                    <a:pt x="5244" y="0"/>
                    <a:pt x="42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33"/>
            <p:cNvSpPr/>
            <p:nvPr/>
          </p:nvSpPr>
          <p:spPr>
            <a:xfrm>
              <a:off x="6803925" y="2260975"/>
              <a:ext cx="243625" cy="208850"/>
            </a:xfrm>
            <a:custGeom>
              <a:avLst/>
              <a:gdLst/>
              <a:ahLst/>
              <a:cxnLst/>
              <a:rect l="l" t="t" r="r" b="b"/>
              <a:pathLst>
                <a:path w="9745" h="8354" extrusionOk="0">
                  <a:moveTo>
                    <a:pt x="5547" y="1"/>
                  </a:moveTo>
                  <a:cubicBezTo>
                    <a:pt x="4523" y="1"/>
                    <a:pt x="3475" y="379"/>
                    <a:pt x="2612" y="1221"/>
                  </a:cubicBezTo>
                  <a:cubicBezTo>
                    <a:pt x="1" y="3896"/>
                    <a:pt x="1848" y="8354"/>
                    <a:pt x="5605" y="8354"/>
                  </a:cubicBezTo>
                  <a:cubicBezTo>
                    <a:pt x="7898" y="8354"/>
                    <a:pt x="9744" y="6507"/>
                    <a:pt x="9744" y="4215"/>
                  </a:cubicBezTo>
                  <a:cubicBezTo>
                    <a:pt x="9744" y="1669"/>
                    <a:pt x="7699" y="1"/>
                    <a:pt x="55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33"/>
            <p:cNvSpPr/>
            <p:nvPr/>
          </p:nvSpPr>
          <p:spPr>
            <a:xfrm>
              <a:off x="5711750" y="2736450"/>
              <a:ext cx="197450" cy="168025"/>
            </a:xfrm>
            <a:custGeom>
              <a:avLst/>
              <a:gdLst/>
              <a:ahLst/>
              <a:cxnLst/>
              <a:rect l="l" t="t" r="r" b="b"/>
              <a:pathLst>
                <a:path w="7898" h="6721" extrusionOk="0">
                  <a:moveTo>
                    <a:pt x="4472" y="0"/>
                  </a:moveTo>
                  <a:cubicBezTo>
                    <a:pt x="3635" y="0"/>
                    <a:pt x="2785" y="307"/>
                    <a:pt x="2102" y="989"/>
                  </a:cubicBezTo>
                  <a:cubicBezTo>
                    <a:pt x="1" y="3091"/>
                    <a:pt x="1465" y="6721"/>
                    <a:pt x="4522" y="6721"/>
                  </a:cubicBezTo>
                  <a:cubicBezTo>
                    <a:pt x="6369" y="6721"/>
                    <a:pt x="7897" y="5256"/>
                    <a:pt x="7897" y="3345"/>
                  </a:cubicBezTo>
                  <a:cubicBezTo>
                    <a:pt x="7897" y="1324"/>
                    <a:pt x="6213" y="0"/>
                    <a:pt x="44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33"/>
            <p:cNvSpPr/>
            <p:nvPr/>
          </p:nvSpPr>
          <p:spPr>
            <a:xfrm>
              <a:off x="5789775" y="945725"/>
              <a:ext cx="197425" cy="169225"/>
            </a:xfrm>
            <a:custGeom>
              <a:avLst/>
              <a:gdLst/>
              <a:ahLst/>
              <a:cxnLst/>
              <a:rect l="l" t="t" r="r" b="b"/>
              <a:pathLst>
                <a:path w="7897" h="6769" extrusionOk="0">
                  <a:moveTo>
                    <a:pt x="4463" y="0"/>
                  </a:moveTo>
                  <a:cubicBezTo>
                    <a:pt x="3637" y="0"/>
                    <a:pt x="2795" y="301"/>
                    <a:pt x="2102" y="974"/>
                  </a:cubicBezTo>
                  <a:cubicBezTo>
                    <a:pt x="0" y="3139"/>
                    <a:pt x="1528" y="6769"/>
                    <a:pt x="4522" y="6769"/>
                  </a:cubicBezTo>
                  <a:cubicBezTo>
                    <a:pt x="6368" y="6769"/>
                    <a:pt x="7897" y="5241"/>
                    <a:pt x="7897" y="3394"/>
                  </a:cubicBezTo>
                  <a:cubicBezTo>
                    <a:pt x="7897" y="1358"/>
                    <a:pt x="6218" y="0"/>
                    <a:pt x="44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33"/>
            <p:cNvSpPr/>
            <p:nvPr/>
          </p:nvSpPr>
          <p:spPr>
            <a:xfrm>
              <a:off x="6049275" y="945725"/>
              <a:ext cx="197450" cy="169225"/>
            </a:xfrm>
            <a:custGeom>
              <a:avLst/>
              <a:gdLst/>
              <a:ahLst/>
              <a:cxnLst/>
              <a:rect l="l" t="t" r="r" b="b"/>
              <a:pathLst>
                <a:path w="7898" h="6769" extrusionOk="0">
                  <a:moveTo>
                    <a:pt x="4464" y="0"/>
                  </a:moveTo>
                  <a:cubicBezTo>
                    <a:pt x="3638" y="0"/>
                    <a:pt x="2795" y="301"/>
                    <a:pt x="2102" y="974"/>
                  </a:cubicBezTo>
                  <a:cubicBezTo>
                    <a:pt x="1" y="3139"/>
                    <a:pt x="1529" y="6769"/>
                    <a:pt x="4522" y="6769"/>
                  </a:cubicBezTo>
                  <a:cubicBezTo>
                    <a:pt x="6369" y="6769"/>
                    <a:pt x="7897" y="5241"/>
                    <a:pt x="7897" y="3394"/>
                  </a:cubicBezTo>
                  <a:cubicBezTo>
                    <a:pt x="7897" y="1358"/>
                    <a:pt x="6219" y="0"/>
                    <a:pt x="44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33"/>
            <p:cNvSpPr/>
            <p:nvPr/>
          </p:nvSpPr>
          <p:spPr>
            <a:xfrm>
              <a:off x="3006775" y="4857175"/>
              <a:ext cx="197450" cy="169575"/>
            </a:xfrm>
            <a:custGeom>
              <a:avLst/>
              <a:gdLst/>
              <a:ahLst/>
              <a:cxnLst/>
              <a:rect l="l" t="t" r="r" b="b"/>
              <a:pathLst>
                <a:path w="7898" h="6783" extrusionOk="0">
                  <a:moveTo>
                    <a:pt x="4464" y="0"/>
                  </a:moveTo>
                  <a:cubicBezTo>
                    <a:pt x="3629" y="0"/>
                    <a:pt x="2782" y="307"/>
                    <a:pt x="2102" y="987"/>
                  </a:cubicBezTo>
                  <a:cubicBezTo>
                    <a:pt x="0" y="3089"/>
                    <a:pt x="1465" y="6782"/>
                    <a:pt x="4522" y="6782"/>
                  </a:cubicBezTo>
                  <a:cubicBezTo>
                    <a:pt x="6369" y="6782"/>
                    <a:pt x="7897" y="5254"/>
                    <a:pt x="7897" y="3407"/>
                  </a:cubicBezTo>
                  <a:cubicBezTo>
                    <a:pt x="7897" y="1340"/>
                    <a:pt x="6207" y="0"/>
                    <a:pt x="44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33"/>
            <p:cNvSpPr/>
            <p:nvPr/>
          </p:nvSpPr>
          <p:spPr>
            <a:xfrm>
              <a:off x="3264700" y="4857175"/>
              <a:ext cx="197450" cy="169575"/>
            </a:xfrm>
            <a:custGeom>
              <a:avLst/>
              <a:gdLst/>
              <a:ahLst/>
              <a:cxnLst/>
              <a:rect l="l" t="t" r="r" b="b"/>
              <a:pathLst>
                <a:path w="7898" h="6783" extrusionOk="0">
                  <a:moveTo>
                    <a:pt x="4511" y="0"/>
                  </a:moveTo>
                  <a:cubicBezTo>
                    <a:pt x="3686" y="0"/>
                    <a:pt x="2846" y="307"/>
                    <a:pt x="2166" y="987"/>
                  </a:cubicBezTo>
                  <a:cubicBezTo>
                    <a:pt x="0" y="3089"/>
                    <a:pt x="1529" y="6782"/>
                    <a:pt x="4522" y="6782"/>
                  </a:cubicBezTo>
                  <a:cubicBezTo>
                    <a:pt x="6369" y="6782"/>
                    <a:pt x="7897" y="5254"/>
                    <a:pt x="7897" y="3407"/>
                  </a:cubicBezTo>
                  <a:cubicBezTo>
                    <a:pt x="7897" y="1340"/>
                    <a:pt x="6236" y="0"/>
                    <a:pt x="45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33"/>
            <p:cNvSpPr/>
            <p:nvPr/>
          </p:nvSpPr>
          <p:spPr>
            <a:xfrm>
              <a:off x="6307200" y="945725"/>
              <a:ext cx="195850" cy="169225"/>
            </a:xfrm>
            <a:custGeom>
              <a:avLst/>
              <a:gdLst/>
              <a:ahLst/>
              <a:cxnLst/>
              <a:rect l="l" t="t" r="r" b="b"/>
              <a:pathLst>
                <a:path w="7834" h="6769" extrusionOk="0">
                  <a:moveTo>
                    <a:pt x="4420" y="0"/>
                  </a:moveTo>
                  <a:cubicBezTo>
                    <a:pt x="3604" y="0"/>
                    <a:pt x="2774" y="301"/>
                    <a:pt x="2102" y="974"/>
                  </a:cubicBezTo>
                  <a:cubicBezTo>
                    <a:pt x="0" y="3139"/>
                    <a:pt x="1465" y="6769"/>
                    <a:pt x="4458" y="6769"/>
                  </a:cubicBezTo>
                  <a:cubicBezTo>
                    <a:pt x="6369" y="6769"/>
                    <a:pt x="7833" y="5241"/>
                    <a:pt x="7833" y="3394"/>
                  </a:cubicBezTo>
                  <a:cubicBezTo>
                    <a:pt x="7833" y="1358"/>
                    <a:pt x="6155" y="0"/>
                    <a:pt x="44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33"/>
            <p:cNvSpPr/>
            <p:nvPr/>
          </p:nvSpPr>
          <p:spPr>
            <a:xfrm>
              <a:off x="3767800" y="836325"/>
              <a:ext cx="197450" cy="168025"/>
            </a:xfrm>
            <a:custGeom>
              <a:avLst/>
              <a:gdLst/>
              <a:ahLst/>
              <a:cxnLst/>
              <a:rect l="l" t="t" r="r" b="b"/>
              <a:pathLst>
                <a:path w="7898" h="6721" extrusionOk="0">
                  <a:moveTo>
                    <a:pt x="3376" y="0"/>
                  </a:moveTo>
                  <a:cubicBezTo>
                    <a:pt x="1529" y="0"/>
                    <a:pt x="0" y="1465"/>
                    <a:pt x="0" y="3375"/>
                  </a:cubicBezTo>
                  <a:cubicBezTo>
                    <a:pt x="0" y="5397"/>
                    <a:pt x="1655" y="6721"/>
                    <a:pt x="3397" y="6721"/>
                  </a:cubicBezTo>
                  <a:cubicBezTo>
                    <a:pt x="4235" y="6721"/>
                    <a:pt x="5092" y="6414"/>
                    <a:pt x="5796" y="5732"/>
                  </a:cubicBezTo>
                  <a:cubicBezTo>
                    <a:pt x="7897" y="3630"/>
                    <a:pt x="6369" y="0"/>
                    <a:pt x="33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33"/>
            <p:cNvSpPr/>
            <p:nvPr/>
          </p:nvSpPr>
          <p:spPr>
            <a:xfrm>
              <a:off x="3505100" y="4547475"/>
              <a:ext cx="287750" cy="207875"/>
            </a:xfrm>
            <a:custGeom>
              <a:avLst/>
              <a:gdLst/>
              <a:ahLst/>
              <a:cxnLst/>
              <a:rect l="l" t="t" r="r" b="b"/>
              <a:pathLst>
                <a:path w="11510" h="8315" extrusionOk="0">
                  <a:moveTo>
                    <a:pt x="6004" y="1555"/>
                  </a:moveTo>
                  <a:cubicBezTo>
                    <a:pt x="7334" y="1555"/>
                    <a:pt x="8598" y="2583"/>
                    <a:pt x="8598" y="4141"/>
                  </a:cubicBezTo>
                  <a:cubicBezTo>
                    <a:pt x="8598" y="5542"/>
                    <a:pt x="7452" y="6688"/>
                    <a:pt x="6051" y="6752"/>
                  </a:cubicBezTo>
                  <a:cubicBezTo>
                    <a:pt x="3758" y="6752"/>
                    <a:pt x="2612" y="3950"/>
                    <a:pt x="4204" y="2294"/>
                  </a:cubicBezTo>
                  <a:cubicBezTo>
                    <a:pt x="4734" y="1784"/>
                    <a:pt x="5377" y="1555"/>
                    <a:pt x="6004" y="1555"/>
                  </a:cubicBezTo>
                  <a:close/>
                  <a:moveTo>
                    <a:pt x="6130" y="1"/>
                  </a:moveTo>
                  <a:cubicBezTo>
                    <a:pt x="6104" y="1"/>
                    <a:pt x="6077" y="1"/>
                    <a:pt x="6051" y="2"/>
                  </a:cubicBezTo>
                  <a:cubicBezTo>
                    <a:pt x="4013" y="2"/>
                    <a:pt x="2293" y="1403"/>
                    <a:pt x="1975" y="3377"/>
                  </a:cubicBezTo>
                  <a:lnTo>
                    <a:pt x="1083" y="3377"/>
                  </a:lnTo>
                  <a:cubicBezTo>
                    <a:pt x="1" y="3377"/>
                    <a:pt x="1" y="4969"/>
                    <a:pt x="1083" y="4969"/>
                  </a:cubicBezTo>
                  <a:lnTo>
                    <a:pt x="1975" y="4969"/>
                  </a:lnTo>
                  <a:cubicBezTo>
                    <a:pt x="2367" y="7090"/>
                    <a:pt x="4189" y="8314"/>
                    <a:pt x="6051" y="8314"/>
                  </a:cubicBezTo>
                  <a:cubicBezTo>
                    <a:pt x="7208" y="8314"/>
                    <a:pt x="8380" y="7841"/>
                    <a:pt x="9235" y="6816"/>
                  </a:cubicBezTo>
                  <a:cubicBezTo>
                    <a:pt x="11510" y="4098"/>
                    <a:pt x="9583" y="1"/>
                    <a:pt x="61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33"/>
            <p:cNvSpPr/>
            <p:nvPr/>
          </p:nvSpPr>
          <p:spPr>
            <a:xfrm>
              <a:off x="1495875" y="2773900"/>
              <a:ext cx="203800" cy="1459975"/>
            </a:xfrm>
            <a:custGeom>
              <a:avLst/>
              <a:gdLst/>
              <a:ahLst/>
              <a:cxnLst/>
              <a:rect l="l" t="t" r="r" b="b"/>
              <a:pathLst>
                <a:path w="8152" h="58399" extrusionOk="0">
                  <a:moveTo>
                    <a:pt x="5859" y="13438"/>
                  </a:moveTo>
                  <a:lnTo>
                    <a:pt x="6369" y="20634"/>
                  </a:lnTo>
                  <a:lnTo>
                    <a:pt x="1783" y="20634"/>
                  </a:lnTo>
                  <a:lnTo>
                    <a:pt x="2293" y="13438"/>
                  </a:lnTo>
                  <a:close/>
                  <a:moveTo>
                    <a:pt x="4076" y="1"/>
                  </a:moveTo>
                  <a:lnTo>
                    <a:pt x="3376" y="1593"/>
                  </a:lnTo>
                  <a:cubicBezTo>
                    <a:pt x="2611" y="3312"/>
                    <a:pt x="0" y="8980"/>
                    <a:pt x="0" y="10254"/>
                  </a:cubicBezTo>
                  <a:cubicBezTo>
                    <a:pt x="64" y="11082"/>
                    <a:pt x="319" y="11909"/>
                    <a:pt x="765" y="12610"/>
                  </a:cubicBezTo>
                  <a:lnTo>
                    <a:pt x="191" y="20634"/>
                  </a:lnTo>
                  <a:lnTo>
                    <a:pt x="128" y="20634"/>
                  </a:lnTo>
                  <a:lnTo>
                    <a:pt x="128" y="21462"/>
                  </a:lnTo>
                  <a:lnTo>
                    <a:pt x="64" y="22226"/>
                  </a:lnTo>
                  <a:lnTo>
                    <a:pt x="128" y="22226"/>
                  </a:lnTo>
                  <a:lnTo>
                    <a:pt x="765" y="58399"/>
                  </a:lnTo>
                  <a:lnTo>
                    <a:pt x="7388" y="58399"/>
                  </a:lnTo>
                  <a:lnTo>
                    <a:pt x="8025" y="22163"/>
                  </a:lnTo>
                  <a:lnTo>
                    <a:pt x="8088" y="22163"/>
                  </a:lnTo>
                  <a:lnTo>
                    <a:pt x="8025" y="21398"/>
                  </a:lnTo>
                  <a:lnTo>
                    <a:pt x="8025" y="20571"/>
                  </a:lnTo>
                  <a:lnTo>
                    <a:pt x="7961" y="20571"/>
                  </a:lnTo>
                  <a:lnTo>
                    <a:pt x="7388" y="12546"/>
                  </a:lnTo>
                  <a:cubicBezTo>
                    <a:pt x="7833" y="11846"/>
                    <a:pt x="8088" y="11018"/>
                    <a:pt x="8152" y="10254"/>
                  </a:cubicBezTo>
                  <a:cubicBezTo>
                    <a:pt x="8152" y="8980"/>
                    <a:pt x="5605" y="3312"/>
                    <a:pt x="4840" y="1593"/>
                  </a:cubicBezTo>
                  <a:lnTo>
                    <a:pt x="407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33"/>
            <p:cNvSpPr/>
            <p:nvPr/>
          </p:nvSpPr>
          <p:spPr>
            <a:xfrm>
              <a:off x="4119650" y="868550"/>
              <a:ext cx="133750" cy="157250"/>
            </a:xfrm>
            <a:custGeom>
              <a:avLst/>
              <a:gdLst/>
              <a:ahLst/>
              <a:cxnLst/>
              <a:rect l="l" t="t" r="r" b="b"/>
              <a:pathLst>
                <a:path w="5350" h="6290" extrusionOk="0">
                  <a:moveTo>
                    <a:pt x="2643" y="1"/>
                  </a:moveTo>
                  <a:cubicBezTo>
                    <a:pt x="2245" y="1"/>
                    <a:pt x="1847" y="271"/>
                    <a:pt x="1847" y="813"/>
                  </a:cubicBezTo>
                  <a:lnTo>
                    <a:pt x="1847" y="1577"/>
                  </a:lnTo>
                  <a:lnTo>
                    <a:pt x="1" y="1577"/>
                  </a:lnTo>
                  <a:lnTo>
                    <a:pt x="2675" y="6290"/>
                  </a:lnTo>
                  <a:lnTo>
                    <a:pt x="5350" y="1577"/>
                  </a:lnTo>
                  <a:lnTo>
                    <a:pt x="3439" y="1577"/>
                  </a:lnTo>
                  <a:lnTo>
                    <a:pt x="3439" y="813"/>
                  </a:lnTo>
                  <a:cubicBezTo>
                    <a:pt x="3439" y="271"/>
                    <a:pt x="3041" y="1"/>
                    <a:pt x="26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33"/>
            <p:cNvSpPr/>
            <p:nvPr/>
          </p:nvSpPr>
          <p:spPr>
            <a:xfrm>
              <a:off x="5961700" y="1944425"/>
              <a:ext cx="812000" cy="746725"/>
            </a:xfrm>
            <a:custGeom>
              <a:avLst/>
              <a:gdLst/>
              <a:ahLst/>
              <a:cxnLst/>
              <a:rect l="l" t="t" r="r" b="b"/>
              <a:pathLst>
                <a:path w="32480" h="29869" extrusionOk="0">
                  <a:moveTo>
                    <a:pt x="27258" y="1592"/>
                  </a:moveTo>
                  <a:cubicBezTo>
                    <a:pt x="29232" y="1592"/>
                    <a:pt x="30888" y="3248"/>
                    <a:pt x="30888" y="5222"/>
                  </a:cubicBezTo>
                  <a:lnTo>
                    <a:pt x="30888" y="16112"/>
                  </a:lnTo>
                  <a:cubicBezTo>
                    <a:pt x="30888" y="18086"/>
                    <a:pt x="29232" y="19679"/>
                    <a:pt x="27258" y="19679"/>
                  </a:cubicBezTo>
                  <a:lnTo>
                    <a:pt x="24328" y="19679"/>
                  </a:lnTo>
                  <a:lnTo>
                    <a:pt x="18151" y="25856"/>
                  </a:lnTo>
                  <a:lnTo>
                    <a:pt x="18406" y="19679"/>
                  </a:lnTo>
                  <a:lnTo>
                    <a:pt x="5223" y="19679"/>
                  </a:lnTo>
                  <a:cubicBezTo>
                    <a:pt x="3249" y="19679"/>
                    <a:pt x="1593" y="18086"/>
                    <a:pt x="1593" y="16112"/>
                  </a:cubicBezTo>
                  <a:lnTo>
                    <a:pt x="1593" y="5222"/>
                  </a:lnTo>
                  <a:cubicBezTo>
                    <a:pt x="1593" y="3248"/>
                    <a:pt x="3249" y="1592"/>
                    <a:pt x="5223" y="1592"/>
                  </a:cubicBezTo>
                  <a:close/>
                  <a:moveTo>
                    <a:pt x="5223" y="0"/>
                  </a:moveTo>
                  <a:cubicBezTo>
                    <a:pt x="2357" y="0"/>
                    <a:pt x="1" y="2357"/>
                    <a:pt x="1" y="5222"/>
                  </a:cubicBezTo>
                  <a:lnTo>
                    <a:pt x="1" y="16112"/>
                  </a:lnTo>
                  <a:cubicBezTo>
                    <a:pt x="1" y="18978"/>
                    <a:pt x="2357" y="21271"/>
                    <a:pt x="5223" y="21271"/>
                  </a:cubicBezTo>
                  <a:lnTo>
                    <a:pt x="16750" y="21271"/>
                  </a:lnTo>
                  <a:lnTo>
                    <a:pt x="16431" y="29868"/>
                  </a:lnTo>
                  <a:lnTo>
                    <a:pt x="25029" y="21271"/>
                  </a:lnTo>
                  <a:lnTo>
                    <a:pt x="27258" y="21271"/>
                  </a:lnTo>
                  <a:cubicBezTo>
                    <a:pt x="30187" y="21271"/>
                    <a:pt x="32480" y="18978"/>
                    <a:pt x="32480" y="16112"/>
                  </a:cubicBezTo>
                  <a:lnTo>
                    <a:pt x="32480" y="5222"/>
                  </a:lnTo>
                  <a:cubicBezTo>
                    <a:pt x="32480" y="2357"/>
                    <a:pt x="30123" y="0"/>
                    <a:pt x="272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33"/>
            <p:cNvSpPr/>
            <p:nvPr/>
          </p:nvSpPr>
          <p:spPr>
            <a:xfrm flipH="1">
              <a:off x="755540" y="1025104"/>
              <a:ext cx="1047660" cy="746725"/>
            </a:xfrm>
            <a:custGeom>
              <a:avLst/>
              <a:gdLst/>
              <a:ahLst/>
              <a:cxnLst/>
              <a:rect l="l" t="t" r="r" b="b"/>
              <a:pathLst>
                <a:path w="38849" h="29869" extrusionOk="0">
                  <a:moveTo>
                    <a:pt x="33626" y="1593"/>
                  </a:moveTo>
                  <a:cubicBezTo>
                    <a:pt x="35600" y="1593"/>
                    <a:pt x="37256" y="3248"/>
                    <a:pt x="37256" y="5223"/>
                  </a:cubicBezTo>
                  <a:lnTo>
                    <a:pt x="37256" y="16113"/>
                  </a:lnTo>
                  <a:cubicBezTo>
                    <a:pt x="37256" y="18087"/>
                    <a:pt x="35600" y="19679"/>
                    <a:pt x="33626" y="19743"/>
                  </a:cubicBezTo>
                  <a:lnTo>
                    <a:pt x="30697" y="19743"/>
                  </a:lnTo>
                  <a:lnTo>
                    <a:pt x="24519" y="25856"/>
                  </a:lnTo>
                  <a:lnTo>
                    <a:pt x="24774" y="19679"/>
                  </a:lnTo>
                  <a:lnTo>
                    <a:pt x="5223" y="19679"/>
                  </a:lnTo>
                  <a:cubicBezTo>
                    <a:pt x="3249" y="19679"/>
                    <a:pt x="1593" y="18087"/>
                    <a:pt x="1593" y="16113"/>
                  </a:cubicBezTo>
                  <a:lnTo>
                    <a:pt x="1593" y="5223"/>
                  </a:lnTo>
                  <a:cubicBezTo>
                    <a:pt x="1593" y="3248"/>
                    <a:pt x="3249" y="1593"/>
                    <a:pt x="5223" y="1593"/>
                  </a:cubicBezTo>
                  <a:close/>
                  <a:moveTo>
                    <a:pt x="5223" y="1"/>
                  </a:moveTo>
                  <a:cubicBezTo>
                    <a:pt x="2357" y="1"/>
                    <a:pt x="1" y="2357"/>
                    <a:pt x="1" y="5223"/>
                  </a:cubicBezTo>
                  <a:lnTo>
                    <a:pt x="1" y="16113"/>
                  </a:lnTo>
                  <a:cubicBezTo>
                    <a:pt x="1" y="18978"/>
                    <a:pt x="2357" y="21335"/>
                    <a:pt x="5223" y="21335"/>
                  </a:cubicBezTo>
                  <a:lnTo>
                    <a:pt x="23118" y="21335"/>
                  </a:lnTo>
                  <a:lnTo>
                    <a:pt x="22800" y="29868"/>
                  </a:lnTo>
                  <a:lnTo>
                    <a:pt x="31397" y="21335"/>
                  </a:lnTo>
                  <a:lnTo>
                    <a:pt x="33626" y="21335"/>
                  </a:lnTo>
                  <a:cubicBezTo>
                    <a:pt x="36556" y="21271"/>
                    <a:pt x="38848" y="18978"/>
                    <a:pt x="38848" y="16113"/>
                  </a:cubicBezTo>
                  <a:lnTo>
                    <a:pt x="38848" y="5223"/>
                  </a:lnTo>
                  <a:cubicBezTo>
                    <a:pt x="38848" y="2357"/>
                    <a:pt x="36556" y="1"/>
                    <a:pt x="336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33"/>
            <p:cNvSpPr/>
            <p:nvPr/>
          </p:nvSpPr>
          <p:spPr>
            <a:xfrm>
              <a:off x="5700600" y="3254725"/>
              <a:ext cx="246800" cy="1534800"/>
            </a:xfrm>
            <a:custGeom>
              <a:avLst/>
              <a:gdLst/>
              <a:ahLst/>
              <a:cxnLst/>
              <a:rect l="l" t="t" r="r" b="b"/>
              <a:pathLst>
                <a:path w="9872" h="61392" extrusionOk="0">
                  <a:moveTo>
                    <a:pt x="6751" y="16431"/>
                  </a:moveTo>
                  <a:lnTo>
                    <a:pt x="7261" y="23563"/>
                  </a:lnTo>
                  <a:lnTo>
                    <a:pt x="2675" y="23563"/>
                  </a:lnTo>
                  <a:lnTo>
                    <a:pt x="3121" y="16431"/>
                  </a:lnTo>
                  <a:close/>
                  <a:moveTo>
                    <a:pt x="4522" y="0"/>
                  </a:moveTo>
                  <a:cubicBezTo>
                    <a:pt x="3312" y="2229"/>
                    <a:pt x="1" y="8661"/>
                    <a:pt x="1" y="10890"/>
                  </a:cubicBezTo>
                  <a:cubicBezTo>
                    <a:pt x="1" y="12482"/>
                    <a:pt x="765" y="13947"/>
                    <a:pt x="1975" y="14902"/>
                  </a:cubicBezTo>
                  <a:lnTo>
                    <a:pt x="1657" y="14902"/>
                  </a:lnTo>
                  <a:lnTo>
                    <a:pt x="1020" y="23627"/>
                  </a:lnTo>
                  <a:lnTo>
                    <a:pt x="956" y="23627"/>
                  </a:lnTo>
                  <a:lnTo>
                    <a:pt x="956" y="24455"/>
                  </a:lnTo>
                  <a:lnTo>
                    <a:pt x="956" y="25219"/>
                  </a:lnTo>
                  <a:lnTo>
                    <a:pt x="1020" y="25219"/>
                  </a:lnTo>
                  <a:lnTo>
                    <a:pt x="1593" y="61391"/>
                  </a:lnTo>
                  <a:lnTo>
                    <a:pt x="8216" y="61391"/>
                  </a:lnTo>
                  <a:lnTo>
                    <a:pt x="8853" y="25219"/>
                  </a:lnTo>
                  <a:lnTo>
                    <a:pt x="8916" y="25219"/>
                  </a:lnTo>
                  <a:lnTo>
                    <a:pt x="8853" y="24455"/>
                  </a:lnTo>
                  <a:lnTo>
                    <a:pt x="8853" y="23627"/>
                  </a:lnTo>
                  <a:lnTo>
                    <a:pt x="8789" y="23627"/>
                  </a:lnTo>
                  <a:lnTo>
                    <a:pt x="8216" y="14902"/>
                  </a:lnTo>
                  <a:lnTo>
                    <a:pt x="7834" y="14902"/>
                  </a:lnTo>
                  <a:cubicBezTo>
                    <a:pt x="9108" y="13947"/>
                    <a:pt x="9872" y="12482"/>
                    <a:pt x="9872" y="10890"/>
                  </a:cubicBezTo>
                  <a:cubicBezTo>
                    <a:pt x="9872" y="8661"/>
                    <a:pt x="6560" y="2229"/>
                    <a:pt x="5350" y="0"/>
                  </a:cubicBezTo>
                  <a:lnTo>
                    <a:pt x="5350" y="9553"/>
                  </a:lnTo>
                  <a:cubicBezTo>
                    <a:pt x="7261" y="10062"/>
                    <a:pt x="6879" y="12801"/>
                    <a:pt x="4904" y="12801"/>
                  </a:cubicBezTo>
                  <a:cubicBezTo>
                    <a:pt x="2994" y="12801"/>
                    <a:pt x="2612" y="10062"/>
                    <a:pt x="4522" y="9553"/>
                  </a:cubicBezTo>
                  <a:lnTo>
                    <a:pt x="452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33"/>
            <p:cNvSpPr/>
            <p:nvPr/>
          </p:nvSpPr>
          <p:spPr>
            <a:xfrm>
              <a:off x="6150075" y="3201275"/>
              <a:ext cx="131675" cy="74175"/>
            </a:xfrm>
            <a:custGeom>
              <a:avLst/>
              <a:gdLst/>
              <a:ahLst/>
              <a:cxnLst/>
              <a:rect l="l" t="t" r="r" b="b"/>
              <a:pathLst>
                <a:path w="5267" h="2967" extrusionOk="0">
                  <a:moveTo>
                    <a:pt x="1179" y="1"/>
                  </a:moveTo>
                  <a:cubicBezTo>
                    <a:pt x="396" y="1"/>
                    <a:pt x="0" y="1235"/>
                    <a:pt x="936" y="1565"/>
                  </a:cubicBezTo>
                  <a:cubicBezTo>
                    <a:pt x="1891" y="1947"/>
                    <a:pt x="2846" y="2329"/>
                    <a:pt x="3802" y="2839"/>
                  </a:cubicBezTo>
                  <a:cubicBezTo>
                    <a:pt x="3865" y="2902"/>
                    <a:pt x="3993" y="2966"/>
                    <a:pt x="4120" y="2966"/>
                  </a:cubicBezTo>
                  <a:cubicBezTo>
                    <a:pt x="4948" y="2966"/>
                    <a:pt x="5266" y="1820"/>
                    <a:pt x="4502" y="1438"/>
                  </a:cubicBezTo>
                  <a:cubicBezTo>
                    <a:pt x="3547" y="928"/>
                    <a:pt x="2528" y="482"/>
                    <a:pt x="1573" y="100"/>
                  </a:cubicBezTo>
                  <a:cubicBezTo>
                    <a:pt x="1434" y="31"/>
                    <a:pt x="1302" y="1"/>
                    <a:pt x="11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33"/>
            <p:cNvSpPr/>
            <p:nvPr/>
          </p:nvSpPr>
          <p:spPr>
            <a:xfrm>
              <a:off x="6616075" y="3944100"/>
              <a:ext cx="157625" cy="176750"/>
            </a:xfrm>
            <a:custGeom>
              <a:avLst/>
              <a:gdLst/>
              <a:ahLst/>
              <a:cxnLst/>
              <a:rect l="l" t="t" r="r" b="b"/>
              <a:pathLst>
                <a:path w="6305" h="7070" extrusionOk="0">
                  <a:moveTo>
                    <a:pt x="3121" y="0"/>
                  </a:moveTo>
                  <a:cubicBezTo>
                    <a:pt x="2675" y="0"/>
                    <a:pt x="2293" y="319"/>
                    <a:pt x="2293" y="765"/>
                  </a:cubicBezTo>
                  <a:lnTo>
                    <a:pt x="0" y="765"/>
                  </a:lnTo>
                  <a:lnTo>
                    <a:pt x="0" y="7069"/>
                  </a:lnTo>
                  <a:lnTo>
                    <a:pt x="6305" y="7069"/>
                  </a:lnTo>
                  <a:lnTo>
                    <a:pt x="6305" y="828"/>
                  </a:lnTo>
                  <a:lnTo>
                    <a:pt x="3885" y="828"/>
                  </a:lnTo>
                  <a:lnTo>
                    <a:pt x="3885" y="765"/>
                  </a:lnTo>
                  <a:cubicBezTo>
                    <a:pt x="3885" y="319"/>
                    <a:pt x="3566" y="0"/>
                    <a:pt x="31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33"/>
            <p:cNvSpPr/>
            <p:nvPr/>
          </p:nvSpPr>
          <p:spPr>
            <a:xfrm>
              <a:off x="6299225" y="3275275"/>
              <a:ext cx="313675" cy="328125"/>
            </a:xfrm>
            <a:custGeom>
              <a:avLst/>
              <a:gdLst/>
              <a:ahLst/>
              <a:cxnLst/>
              <a:rect l="l" t="t" r="r" b="b"/>
              <a:pathLst>
                <a:path w="12547" h="13125" extrusionOk="0">
                  <a:moveTo>
                    <a:pt x="920" y="1"/>
                  </a:moveTo>
                  <a:cubicBezTo>
                    <a:pt x="664" y="1"/>
                    <a:pt x="420" y="141"/>
                    <a:pt x="256" y="388"/>
                  </a:cubicBezTo>
                  <a:cubicBezTo>
                    <a:pt x="1" y="707"/>
                    <a:pt x="128" y="1216"/>
                    <a:pt x="510" y="1471"/>
                  </a:cubicBezTo>
                  <a:cubicBezTo>
                    <a:pt x="1338" y="2044"/>
                    <a:pt x="2166" y="2617"/>
                    <a:pt x="2994" y="3318"/>
                  </a:cubicBezTo>
                  <a:cubicBezTo>
                    <a:pt x="3121" y="3381"/>
                    <a:pt x="3312" y="3445"/>
                    <a:pt x="3504" y="3445"/>
                  </a:cubicBezTo>
                  <a:lnTo>
                    <a:pt x="3567" y="3445"/>
                  </a:lnTo>
                  <a:lnTo>
                    <a:pt x="3567" y="9049"/>
                  </a:lnTo>
                  <a:lnTo>
                    <a:pt x="9490" y="9049"/>
                  </a:lnTo>
                  <a:cubicBezTo>
                    <a:pt x="9171" y="9304"/>
                    <a:pt x="9108" y="9750"/>
                    <a:pt x="9299" y="10068"/>
                  </a:cubicBezTo>
                  <a:cubicBezTo>
                    <a:pt x="9936" y="10960"/>
                    <a:pt x="10445" y="11851"/>
                    <a:pt x="10955" y="12743"/>
                  </a:cubicBezTo>
                  <a:cubicBezTo>
                    <a:pt x="11082" y="12998"/>
                    <a:pt x="11337" y="13125"/>
                    <a:pt x="11655" y="13125"/>
                  </a:cubicBezTo>
                  <a:cubicBezTo>
                    <a:pt x="11782" y="13125"/>
                    <a:pt x="11910" y="13125"/>
                    <a:pt x="12037" y="12998"/>
                  </a:cubicBezTo>
                  <a:cubicBezTo>
                    <a:pt x="12419" y="12807"/>
                    <a:pt x="12547" y="12361"/>
                    <a:pt x="12356" y="11915"/>
                  </a:cubicBezTo>
                  <a:cubicBezTo>
                    <a:pt x="11846" y="11023"/>
                    <a:pt x="11273" y="10068"/>
                    <a:pt x="10636" y="9177"/>
                  </a:cubicBezTo>
                  <a:cubicBezTo>
                    <a:pt x="10445" y="8922"/>
                    <a:pt x="10190" y="8858"/>
                    <a:pt x="9872" y="8858"/>
                  </a:cubicBezTo>
                  <a:lnTo>
                    <a:pt x="9872" y="2744"/>
                  </a:lnTo>
                  <a:lnTo>
                    <a:pt x="4268" y="2744"/>
                  </a:lnTo>
                  <a:cubicBezTo>
                    <a:pt x="4268" y="2490"/>
                    <a:pt x="4204" y="2235"/>
                    <a:pt x="4013" y="2044"/>
                  </a:cubicBezTo>
                  <a:cubicBezTo>
                    <a:pt x="3121" y="1407"/>
                    <a:pt x="2230" y="707"/>
                    <a:pt x="1338" y="133"/>
                  </a:cubicBezTo>
                  <a:cubicBezTo>
                    <a:pt x="1203" y="43"/>
                    <a:pt x="1060" y="1"/>
                    <a:pt x="9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33"/>
            <p:cNvSpPr/>
            <p:nvPr/>
          </p:nvSpPr>
          <p:spPr>
            <a:xfrm>
              <a:off x="5732450" y="3078000"/>
              <a:ext cx="244700" cy="157625"/>
            </a:xfrm>
            <a:custGeom>
              <a:avLst/>
              <a:gdLst/>
              <a:ahLst/>
              <a:cxnLst/>
              <a:rect l="l" t="t" r="r" b="b"/>
              <a:pathLst>
                <a:path w="9788" h="6305" extrusionOk="0">
                  <a:moveTo>
                    <a:pt x="0" y="0"/>
                  </a:moveTo>
                  <a:lnTo>
                    <a:pt x="0" y="6305"/>
                  </a:lnTo>
                  <a:lnTo>
                    <a:pt x="6305" y="6305"/>
                  </a:lnTo>
                  <a:lnTo>
                    <a:pt x="6305" y="4140"/>
                  </a:lnTo>
                  <a:cubicBezTo>
                    <a:pt x="7133" y="4140"/>
                    <a:pt x="7834" y="4203"/>
                    <a:pt x="8598" y="4267"/>
                  </a:cubicBezTo>
                  <a:lnTo>
                    <a:pt x="8725" y="4267"/>
                  </a:lnTo>
                  <a:cubicBezTo>
                    <a:pt x="8745" y="4268"/>
                    <a:pt x="8765" y="4269"/>
                    <a:pt x="8784" y="4269"/>
                  </a:cubicBezTo>
                  <a:cubicBezTo>
                    <a:pt x="9746" y="4269"/>
                    <a:pt x="9788" y="2737"/>
                    <a:pt x="8789" y="2675"/>
                  </a:cubicBezTo>
                  <a:cubicBezTo>
                    <a:pt x="7961" y="2611"/>
                    <a:pt x="7133" y="2548"/>
                    <a:pt x="6305" y="2548"/>
                  </a:cubicBezTo>
                  <a:lnTo>
                    <a:pt x="63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33"/>
            <p:cNvSpPr/>
            <p:nvPr/>
          </p:nvSpPr>
          <p:spPr>
            <a:xfrm>
              <a:off x="6651200" y="3786250"/>
              <a:ext cx="58825" cy="118075"/>
            </a:xfrm>
            <a:custGeom>
              <a:avLst/>
              <a:gdLst/>
              <a:ahLst/>
              <a:cxnLst/>
              <a:rect l="l" t="t" r="r" b="b"/>
              <a:pathLst>
                <a:path w="2353" h="4723" extrusionOk="0">
                  <a:moveTo>
                    <a:pt x="968" y="1"/>
                  </a:moveTo>
                  <a:cubicBezTo>
                    <a:pt x="491" y="1"/>
                    <a:pt x="1" y="395"/>
                    <a:pt x="187" y="1029"/>
                  </a:cubicBezTo>
                  <a:cubicBezTo>
                    <a:pt x="378" y="1984"/>
                    <a:pt x="569" y="3003"/>
                    <a:pt x="697" y="4022"/>
                  </a:cubicBezTo>
                  <a:cubicBezTo>
                    <a:pt x="760" y="4404"/>
                    <a:pt x="1079" y="4722"/>
                    <a:pt x="1524" y="4722"/>
                  </a:cubicBezTo>
                  <a:lnTo>
                    <a:pt x="1588" y="4722"/>
                  </a:lnTo>
                  <a:cubicBezTo>
                    <a:pt x="2034" y="4659"/>
                    <a:pt x="2352" y="4276"/>
                    <a:pt x="2289" y="3831"/>
                  </a:cubicBezTo>
                  <a:cubicBezTo>
                    <a:pt x="2161" y="2748"/>
                    <a:pt x="1970" y="1729"/>
                    <a:pt x="1716" y="646"/>
                  </a:cubicBezTo>
                  <a:cubicBezTo>
                    <a:pt x="1636" y="198"/>
                    <a:pt x="1306" y="1"/>
                    <a:pt x="9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33"/>
            <p:cNvSpPr/>
            <p:nvPr/>
          </p:nvSpPr>
          <p:spPr>
            <a:xfrm>
              <a:off x="6007875" y="3155300"/>
              <a:ext cx="121025" cy="59650"/>
            </a:xfrm>
            <a:custGeom>
              <a:avLst/>
              <a:gdLst/>
              <a:ahLst/>
              <a:cxnLst/>
              <a:rect l="l" t="t" r="r" b="b"/>
              <a:pathLst>
                <a:path w="4841" h="2386" extrusionOk="0">
                  <a:moveTo>
                    <a:pt x="759" y="0"/>
                  </a:moveTo>
                  <a:cubicBezTo>
                    <a:pt x="402" y="0"/>
                    <a:pt x="118" y="287"/>
                    <a:pt x="64" y="666"/>
                  </a:cubicBezTo>
                  <a:cubicBezTo>
                    <a:pt x="1" y="1111"/>
                    <a:pt x="255" y="1557"/>
                    <a:pt x="701" y="1621"/>
                  </a:cubicBezTo>
                  <a:cubicBezTo>
                    <a:pt x="1720" y="1812"/>
                    <a:pt x="2739" y="2067"/>
                    <a:pt x="3694" y="2385"/>
                  </a:cubicBezTo>
                  <a:lnTo>
                    <a:pt x="3949" y="2385"/>
                  </a:lnTo>
                  <a:cubicBezTo>
                    <a:pt x="4268" y="2321"/>
                    <a:pt x="4586" y="2130"/>
                    <a:pt x="4713" y="1812"/>
                  </a:cubicBezTo>
                  <a:cubicBezTo>
                    <a:pt x="4841" y="1366"/>
                    <a:pt x="4586" y="920"/>
                    <a:pt x="4140" y="793"/>
                  </a:cubicBezTo>
                  <a:cubicBezTo>
                    <a:pt x="3121" y="475"/>
                    <a:pt x="2102" y="220"/>
                    <a:pt x="956" y="29"/>
                  </a:cubicBezTo>
                  <a:cubicBezTo>
                    <a:pt x="889" y="10"/>
                    <a:pt x="823" y="0"/>
                    <a:pt x="7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33"/>
            <p:cNvSpPr/>
            <p:nvPr/>
          </p:nvSpPr>
          <p:spPr>
            <a:xfrm>
              <a:off x="6599900" y="3634350"/>
              <a:ext cx="76675" cy="115525"/>
            </a:xfrm>
            <a:custGeom>
              <a:avLst/>
              <a:gdLst/>
              <a:ahLst/>
              <a:cxnLst/>
              <a:rect l="l" t="t" r="r" b="b"/>
              <a:pathLst>
                <a:path w="3067" h="4621" extrusionOk="0">
                  <a:moveTo>
                    <a:pt x="1048" y="1"/>
                  </a:moveTo>
                  <a:cubicBezTo>
                    <a:pt x="518" y="1"/>
                    <a:pt x="0" y="525"/>
                    <a:pt x="329" y="1182"/>
                  </a:cubicBezTo>
                  <a:cubicBezTo>
                    <a:pt x="711" y="2074"/>
                    <a:pt x="1093" y="3092"/>
                    <a:pt x="1411" y="4048"/>
                  </a:cubicBezTo>
                  <a:cubicBezTo>
                    <a:pt x="1539" y="4366"/>
                    <a:pt x="1857" y="4621"/>
                    <a:pt x="2175" y="4621"/>
                  </a:cubicBezTo>
                  <a:cubicBezTo>
                    <a:pt x="2239" y="4621"/>
                    <a:pt x="2366" y="4621"/>
                    <a:pt x="2430" y="4557"/>
                  </a:cubicBezTo>
                  <a:cubicBezTo>
                    <a:pt x="2812" y="4430"/>
                    <a:pt x="3067" y="3984"/>
                    <a:pt x="2940" y="3538"/>
                  </a:cubicBezTo>
                  <a:cubicBezTo>
                    <a:pt x="2621" y="2519"/>
                    <a:pt x="2239" y="1500"/>
                    <a:pt x="1793" y="545"/>
                  </a:cubicBezTo>
                  <a:cubicBezTo>
                    <a:pt x="1635" y="160"/>
                    <a:pt x="1340" y="1"/>
                    <a:pt x="10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33"/>
            <p:cNvSpPr/>
            <p:nvPr/>
          </p:nvSpPr>
          <p:spPr>
            <a:xfrm>
              <a:off x="238125" y="2229325"/>
              <a:ext cx="224500" cy="433150"/>
            </a:xfrm>
            <a:custGeom>
              <a:avLst/>
              <a:gdLst/>
              <a:ahLst/>
              <a:cxnLst/>
              <a:rect l="l" t="t" r="r" b="b"/>
              <a:pathLst>
                <a:path w="8980" h="17326" extrusionOk="0">
                  <a:moveTo>
                    <a:pt x="5509" y="0"/>
                  </a:moveTo>
                  <a:cubicBezTo>
                    <a:pt x="5187" y="0"/>
                    <a:pt x="4877" y="174"/>
                    <a:pt x="4776" y="577"/>
                  </a:cubicBezTo>
                  <a:cubicBezTo>
                    <a:pt x="4458" y="1659"/>
                    <a:pt x="4267" y="2742"/>
                    <a:pt x="4076" y="3761"/>
                  </a:cubicBezTo>
                  <a:cubicBezTo>
                    <a:pt x="4012" y="4079"/>
                    <a:pt x="4076" y="4334"/>
                    <a:pt x="4331" y="4525"/>
                  </a:cubicBezTo>
                  <a:lnTo>
                    <a:pt x="0" y="8856"/>
                  </a:lnTo>
                  <a:lnTo>
                    <a:pt x="4012" y="12868"/>
                  </a:lnTo>
                  <a:cubicBezTo>
                    <a:pt x="3757" y="12995"/>
                    <a:pt x="3694" y="13250"/>
                    <a:pt x="3694" y="13505"/>
                  </a:cubicBezTo>
                  <a:cubicBezTo>
                    <a:pt x="3821" y="14587"/>
                    <a:pt x="4012" y="15670"/>
                    <a:pt x="4203" y="16689"/>
                  </a:cubicBezTo>
                  <a:cubicBezTo>
                    <a:pt x="4267" y="17071"/>
                    <a:pt x="4585" y="17326"/>
                    <a:pt x="4967" y="17326"/>
                  </a:cubicBezTo>
                  <a:lnTo>
                    <a:pt x="5158" y="17326"/>
                  </a:lnTo>
                  <a:cubicBezTo>
                    <a:pt x="5541" y="17262"/>
                    <a:pt x="5859" y="16816"/>
                    <a:pt x="5732" y="16434"/>
                  </a:cubicBezTo>
                  <a:cubicBezTo>
                    <a:pt x="5541" y="15415"/>
                    <a:pt x="5413" y="14396"/>
                    <a:pt x="5286" y="13377"/>
                  </a:cubicBezTo>
                  <a:cubicBezTo>
                    <a:pt x="5222" y="13123"/>
                    <a:pt x="5158" y="12932"/>
                    <a:pt x="4967" y="12804"/>
                  </a:cubicBezTo>
                  <a:lnTo>
                    <a:pt x="8979" y="8856"/>
                  </a:lnTo>
                  <a:lnTo>
                    <a:pt x="4776" y="4716"/>
                  </a:lnTo>
                  <a:lnTo>
                    <a:pt x="4840" y="4716"/>
                  </a:lnTo>
                  <a:cubicBezTo>
                    <a:pt x="5222" y="4716"/>
                    <a:pt x="5541" y="4462"/>
                    <a:pt x="5668" y="4079"/>
                  </a:cubicBezTo>
                  <a:cubicBezTo>
                    <a:pt x="5859" y="3061"/>
                    <a:pt x="6050" y="2042"/>
                    <a:pt x="6368" y="1023"/>
                  </a:cubicBezTo>
                  <a:cubicBezTo>
                    <a:pt x="6522" y="407"/>
                    <a:pt x="6001" y="0"/>
                    <a:pt x="55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33"/>
            <p:cNvSpPr/>
            <p:nvPr/>
          </p:nvSpPr>
          <p:spPr>
            <a:xfrm>
              <a:off x="417375" y="2847300"/>
              <a:ext cx="91425" cy="108125"/>
            </a:xfrm>
            <a:custGeom>
              <a:avLst/>
              <a:gdLst/>
              <a:ahLst/>
              <a:cxnLst/>
              <a:rect l="l" t="t" r="r" b="b"/>
              <a:pathLst>
                <a:path w="3657" h="4325" extrusionOk="0">
                  <a:moveTo>
                    <a:pt x="1064" y="1"/>
                  </a:moveTo>
                  <a:cubicBezTo>
                    <a:pt x="528" y="1"/>
                    <a:pt x="1" y="559"/>
                    <a:pt x="345" y="1204"/>
                  </a:cubicBezTo>
                  <a:cubicBezTo>
                    <a:pt x="918" y="2159"/>
                    <a:pt x="1427" y="3051"/>
                    <a:pt x="2064" y="3942"/>
                  </a:cubicBezTo>
                  <a:cubicBezTo>
                    <a:pt x="2192" y="4197"/>
                    <a:pt x="2446" y="4325"/>
                    <a:pt x="2701" y="4325"/>
                  </a:cubicBezTo>
                  <a:cubicBezTo>
                    <a:pt x="2892" y="4325"/>
                    <a:pt x="3019" y="4261"/>
                    <a:pt x="3147" y="4197"/>
                  </a:cubicBezTo>
                  <a:cubicBezTo>
                    <a:pt x="3529" y="3942"/>
                    <a:pt x="3656" y="3433"/>
                    <a:pt x="3402" y="3051"/>
                  </a:cubicBezTo>
                  <a:cubicBezTo>
                    <a:pt x="2828" y="2223"/>
                    <a:pt x="2255" y="1331"/>
                    <a:pt x="1746" y="440"/>
                  </a:cubicBezTo>
                  <a:cubicBezTo>
                    <a:pt x="1580" y="130"/>
                    <a:pt x="1321" y="1"/>
                    <a:pt x="10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33"/>
            <p:cNvSpPr/>
            <p:nvPr/>
          </p:nvSpPr>
          <p:spPr>
            <a:xfrm>
              <a:off x="360700" y="2701425"/>
              <a:ext cx="71675" cy="113900"/>
            </a:xfrm>
            <a:custGeom>
              <a:avLst/>
              <a:gdLst/>
              <a:ahLst/>
              <a:cxnLst/>
              <a:rect l="l" t="t" r="r" b="b"/>
              <a:pathLst>
                <a:path w="2867" h="4556" extrusionOk="0">
                  <a:moveTo>
                    <a:pt x="908" y="1"/>
                  </a:moveTo>
                  <a:cubicBezTo>
                    <a:pt x="839" y="1"/>
                    <a:pt x="769" y="11"/>
                    <a:pt x="701" y="34"/>
                  </a:cubicBezTo>
                  <a:cubicBezTo>
                    <a:pt x="255" y="161"/>
                    <a:pt x="1" y="607"/>
                    <a:pt x="128" y="989"/>
                  </a:cubicBezTo>
                  <a:cubicBezTo>
                    <a:pt x="446" y="2072"/>
                    <a:pt x="829" y="3091"/>
                    <a:pt x="1274" y="4046"/>
                  </a:cubicBezTo>
                  <a:cubicBezTo>
                    <a:pt x="1402" y="4364"/>
                    <a:pt x="1656" y="4555"/>
                    <a:pt x="1975" y="4555"/>
                  </a:cubicBezTo>
                  <a:cubicBezTo>
                    <a:pt x="2102" y="4555"/>
                    <a:pt x="2230" y="4555"/>
                    <a:pt x="2293" y="4492"/>
                  </a:cubicBezTo>
                  <a:cubicBezTo>
                    <a:pt x="2675" y="4301"/>
                    <a:pt x="2866" y="3855"/>
                    <a:pt x="2675" y="3473"/>
                  </a:cubicBezTo>
                  <a:cubicBezTo>
                    <a:pt x="2293" y="2517"/>
                    <a:pt x="1911" y="1499"/>
                    <a:pt x="1656" y="543"/>
                  </a:cubicBezTo>
                  <a:cubicBezTo>
                    <a:pt x="1552" y="229"/>
                    <a:pt x="1231" y="1"/>
                    <a:pt x="9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33"/>
            <p:cNvSpPr/>
            <p:nvPr/>
          </p:nvSpPr>
          <p:spPr>
            <a:xfrm>
              <a:off x="379800" y="2081500"/>
              <a:ext cx="80800" cy="112900"/>
            </a:xfrm>
            <a:custGeom>
              <a:avLst/>
              <a:gdLst/>
              <a:ahLst/>
              <a:cxnLst/>
              <a:rect l="l" t="t" r="r" b="b"/>
              <a:pathLst>
                <a:path w="3232" h="4516" extrusionOk="0">
                  <a:moveTo>
                    <a:pt x="2170" y="1"/>
                  </a:moveTo>
                  <a:cubicBezTo>
                    <a:pt x="1919" y="1"/>
                    <a:pt x="1674" y="130"/>
                    <a:pt x="1529" y="440"/>
                  </a:cubicBezTo>
                  <a:cubicBezTo>
                    <a:pt x="1020" y="1395"/>
                    <a:pt x="574" y="2414"/>
                    <a:pt x="192" y="3433"/>
                  </a:cubicBezTo>
                  <a:cubicBezTo>
                    <a:pt x="1" y="3815"/>
                    <a:pt x="192" y="4325"/>
                    <a:pt x="638" y="4516"/>
                  </a:cubicBezTo>
                  <a:lnTo>
                    <a:pt x="892" y="4516"/>
                  </a:lnTo>
                  <a:cubicBezTo>
                    <a:pt x="1211" y="4516"/>
                    <a:pt x="1529" y="4325"/>
                    <a:pt x="1657" y="4006"/>
                  </a:cubicBezTo>
                  <a:cubicBezTo>
                    <a:pt x="2039" y="3051"/>
                    <a:pt x="2421" y="2096"/>
                    <a:pt x="2930" y="1204"/>
                  </a:cubicBezTo>
                  <a:cubicBezTo>
                    <a:pt x="3231" y="559"/>
                    <a:pt x="2690" y="1"/>
                    <a:pt x="21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33"/>
            <p:cNvSpPr/>
            <p:nvPr/>
          </p:nvSpPr>
          <p:spPr>
            <a:xfrm>
              <a:off x="516725" y="1740625"/>
              <a:ext cx="222925" cy="222925"/>
            </a:xfrm>
            <a:custGeom>
              <a:avLst/>
              <a:gdLst/>
              <a:ahLst/>
              <a:cxnLst/>
              <a:rect l="l" t="t" r="r" b="b"/>
              <a:pathLst>
                <a:path w="8917" h="8917" extrusionOk="0">
                  <a:moveTo>
                    <a:pt x="4459" y="1"/>
                  </a:moveTo>
                  <a:lnTo>
                    <a:pt x="1" y="4459"/>
                  </a:lnTo>
                  <a:lnTo>
                    <a:pt x="1656" y="6114"/>
                  </a:lnTo>
                  <a:lnTo>
                    <a:pt x="1656" y="6178"/>
                  </a:lnTo>
                  <a:cubicBezTo>
                    <a:pt x="1338" y="6496"/>
                    <a:pt x="1338" y="7006"/>
                    <a:pt x="1656" y="7324"/>
                  </a:cubicBezTo>
                  <a:cubicBezTo>
                    <a:pt x="1784" y="7452"/>
                    <a:pt x="1975" y="7515"/>
                    <a:pt x="2230" y="7515"/>
                  </a:cubicBezTo>
                  <a:cubicBezTo>
                    <a:pt x="2421" y="7515"/>
                    <a:pt x="2612" y="7452"/>
                    <a:pt x="2803" y="7261"/>
                  </a:cubicBezTo>
                  <a:lnTo>
                    <a:pt x="4459" y="8916"/>
                  </a:lnTo>
                  <a:lnTo>
                    <a:pt x="8916" y="4459"/>
                  </a:lnTo>
                  <a:lnTo>
                    <a:pt x="445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33"/>
            <p:cNvSpPr/>
            <p:nvPr/>
          </p:nvSpPr>
          <p:spPr>
            <a:xfrm>
              <a:off x="451450" y="1948450"/>
              <a:ext cx="90775" cy="104250"/>
            </a:xfrm>
            <a:custGeom>
              <a:avLst/>
              <a:gdLst/>
              <a:ahLst/>
              <a:cxnLst/>
              <a:rect l="l" t="t" r="r" b="b"/>
              <a:pathLst>
                <a:path w="3631" h="4170" extrusionOk="0">
                  <a:moveTo>
                    <a:pt x="2782" y="0"/>
                  </a:moveTo>
                  <a:cubicBezTo>
                    <a:pt x="2549" y="0"/>
                    <a:pt x="2314" y="100"/>
                    <a:pt x="2166" y="285"/>
                  </a:cubicBezTo>
                  <a:cubicBezTo>
                    <a:pt x="1465" y="1113"/>
                    <a:pt x="829" y="2005"/>
                    <a:pt x="255" y="2960"/>
                  </a:cubicBezTo>
                  <a:cubicBezTo>
                    <a:pt x="1" y="3342"/>
                    <a:pt x="128" y="3788"/>
                    <a:pt x="510" y="4042"/>
                  </a:cubicBezTo>
                  <a:cubicBezTo>
                    <a:pt x="637" y="4106"/>
                    <a:pt x="765" y="4170"/>
                    <a:pt x="892" y="4170"/>
                  </a:cubicBezTo>
                  <a:cubicBezTo>
                    <a:pt x="1211" y="4170"/>
                    <a:pt x="1465" y="4042"/>
                    <a:pt x="1593" y="3788"/>
                  </a:cubicBezTo>
                  <a:cubicBezTo>
                    <a:pt x="2166" y="2960"/>
                    <a:pt x="2739" y="2068"/>
                    <a:pt x="3376" y="1304"/>
                  </a:cubicBezTo>
                  <a:cubicBezTo>
                    <a:pt x="3631" y="922"/>
                    <a:pt x="3567" y="412"/>
                    <a:pt x="3249" y="158"/>
                  </a:cubicBezTo>
                  <a:cubicBezTo>
                    <a:pt x="3116" y="51"/>
                    <a:pt x="2949" y="0"/>
                    <a:pt x="27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33"/>
            <p:cNvSpPr/>
            <p:nvPr/>
          </p:nvSpPr>
          <p:spPr>
            <a:xfrm>
              <a:off x="504525" y="2977900"/>
              <a:ext cx="231950" cy="235450"/>
            </a:xfrm>
            <a:custGeom>
              <a:avLst/>
              <a:gdLst/>
              <a:ahLst/>
              <a:cxnLst/>
              <a:rect l="l" t="t" r="r" b="b"/>
              <a:pathLst>
                <a:path w="9278" h="9418" extrusionOk="0">
                  <a:moveTo>
                    <a:pt x="1102" y="1"/>
                  </a:moveTo>
                  <a:cubicBezTo>
                    <a:pt x="511" y="1"/>
                    <a:pt x="0" y="732"/>
                    <a:pt x="552" y="1330"/>
                  </a:cubicBezTo>
                  <a:cubicBezTo>
                    <a:pt x="1062" y="1966"/>
                    <a:pt x="1635" y="2603"/>
                    <a:pt x="2144" y="3176"/>
                  </a:cubicBezTo>
                  <a:lnTo>
                    <a:pt x="361" y="4959"/>
                  </a:lnTo>
                  <a:lnTo>
                    <a:pt x="4819" y="9417"/>
                  </a:lnTo>
                  <a:lnTo>
                    <a:pt x="9277" y="4959"/>
                  </a:lnTo>
                  <a:lnTo>
                    <a:pt x="4819" y="502"/>
                  </a:lnTo>
                  <a:lnTo>
                    <a:pt x="3291" y="2094"/>
                  </a:lnTo>
                  <a:cubicBezTo>
                    <a:pt x="2781" y="1521"/>
                    <a:pt x="2272" y="947"/>
                    <a:pt x="1762" y="374"/>
                  </a:cubicBezTo>
                  <a:cubicBezTo>
                    <a:pt x="1568" y="109"/>
                    <a:pt x="1329" y="1"/>
                    <a:pt x="11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33"/>
            <p:cNvSpPr/>
            <p:nvPr/>
          </p:nvSpPr>
          <p:spPr>
            <a:xfrm>
              <a:off x="7060250" y="2937275"/>
              <a:ext cx="87600" cy="107625"/>
            </a:xfrm>
            <a:custGeom>
              <a:avLst/>
              <a:gdLst/>
              <a:ahLst/>
              <a:cxnLst/>
              <a:rect l="l" t="t" r="r" b="b"/>
              <a:pathLst>
                <a:path w="3504" h="4305" extrusionOk="0">
                  <a:moveTo>
                    <a:pt x="2565" y="1"/>
                  </a:moveTo>
                  <a:cubicBezTo>
                    <a:pt x="2291" y="1"/>
                    <a:pt x="2024" y="143"/>
                    <a:pt x="1848" y="407"/>
                  </a:cubicBezTo>
                  <a:cubicBezTo>
                    <a:pt x="1402" y="1362"/>
                    <a:pt x="829" y="2254"/>
                    <a:pt x="256" y="3082"/>
                  </a:cubicBezTo>
                  <a:cubicBezTo>
                    <a:pt x="1" y="3464"/>
                    <a:pt x="128" y="3973"/>
                    <a:pt x="510" y="4165"/>
                  </a:cubicBezTo>
                  <a:cubicBezTo>
                    <a:pt x="638" y="4292"/>
                    <a:pt x="765" y="4292"/>
                    <a:pt x="956" y="4292"/>
                  </a:cubicBezTo>
                  <a:cubicBezTo>
                    <a:pt x="990" y="4300"/>
                    <a:pt x="1024" y="4304"/>
                    <a:pt x="1058" y="4304"/>
                  </a:cubicBezTo>
                  <a:cubicBezTo>
                    <a:pt x="1277" y="4304"/>
                    <a:pt x="1483" y="4139"/>
                    <a:pt x="1593" y="3973"/>
                  </a:cubicBezTo>
                  <a:cubicBezTo>
                    <a:pt x="2166" y="3082"/>
                    <a:pt x="2803" y="2127"/>
                    <a:pt x="3312" y="1171"/>
                  </a:cubicBezTo>
                  <a:cubicBezTo>
                    <a:pt x="3503" y="789"/>
                    <a:pt x="3312" y="280"/>
                    <a:pt x="2930" y="89"/>
                  </a:cubicBezTo>
                  <a:cubicBezTo>
                    <a:pt x="2812" y="30"/>
                    <a:pt x="2688" y="1"/>
                    <a:pt x="25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33"/>
            <p:cNvSpPr/>
            <p:nvPr/>
          </p:nvSpPr>
          <p:spPr>
            <a:xfrm>
              <a:off x="7136675" y="2790600"/>
              <a:ext cx="71675" cy="115475"/>
            </a:xfrm>
            <a:custGeom>
              <a:avLst/>
              <a:gdLst/>
              <a:ahLst/>
              <a:cxnLst/>
              <a:rect l="l" t="t" r="r" b="b"/>
              <a:pathLst>
                <a:path w="2867" h="4619" extrusionOk="0">
                  <a:moveTo>
                    <a:pt x="1998" y="0"/>
                  </a:moveTo>
                  <a:cubicBezTo>
                    <a:pt x="1638" y="0"/>
                    <a:pt x="1316" y="238"/>
                    <a:pt x="1211" y="606"/>
                  </a:cubicBezTo>
                  <a:cubicBezTo>
                    <a:pt x="892" y="1562"/>
                    <a:pt x="574" y="2517"/>
                    <a:pt x="128" y="3472"/>
                  </a:cubicBezTo>
                  <a:cubicBezTo>
                    <a:pt x="1" y="3918"/>
                    <a:pt x="192" y="4364"/>
                    <a:pt x="574" y="4555"/>
                  </a:cubicBezTo>
                  <a:cubicBezTo>
                    <a:pt x="701" y="4555"/>
                    <a:pt x="765" y="4618"/>
                    <a:pt x="892" y="4618"/>
                  </a:cubicBezTo>
                  <a:cubicBezTo>
                    <a:pt x="1211" y="4618"/>
                    <a:pt x="1529" y="4427"/>
                    <a:pt x="1656" y="4109"/>
                  </a:cubicBezTo>
                  <a:cubicBezTo>
                    <a:pt x="2039" y="3090"/>
                    <a:pt x="2421" y="2071"/>
                    <a:pt x="2739" y="1052"/>
                  </a:cubicBezTo>
                  <a:cubicBezTo>
                    <a:pt x="2866" y="606"/>
                    <a:pt x="2612" y="160"/>
                    <a:pt x="2230" y="33"/>
                  </a:cubicBezTo>
                  <a:cubicBezTo>
                    <a:pt x="2152" y="11"/>
                    <a:pt x="2074" y="0"/>
                    <a:pt x="19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33"/>
            <p:cNvSpPr/>
            <p:nvPr/>
          </p:nvSpPr>
          <p:spPr>
            <a:xfrm>
              <a:off x="6832600" y="3069275"/>
              <a:ext cx="226100" cy="234825"/>
            </a:xfrm>
            <a:custGeom>
              <a:avLst/>
              <a:gdLst/>
              <a:ahLst/>
              <a:cxnLst/>
              <a:rect l="l" t="t" r="r" b="b"/>
              <a:pathLst>
                <a:path w="9044" h="9393" extrusionOk="0">
                  <a:moveTo>
                    <a:pt x="8144" y="1"/>
                  </a:moveTo>
                  <a:cubicBezTo>
                    <a:pt x="7898" y="1"/>
                    <a:pt x="7663" y="100"/>
                    <a:pt x="7515" y="286"/>
                  </a:cubicBezTo>
                  <a:cubicBezTo>
                    <a:pt x="7005" y="859"/>
                    <a:pt x="6496" y="1432"/>
                    <a:pt x="5986" y="2005"/>
                  </a:cubicBezTo>
                  <a:lnTo>
                    <a:pt x="4458" y="477"/>
                  </a:lnTo>
                  <a:lnTo>
                    <a:pt x="0" y="4934"/>
                  </a:lnTo>
                  <a:lnTo>
                    <a:pt x="4458" y="9392"/>
                  </a:lnTo>
                  <a:lnTo>
                    <a:pt x="8916" y="4934"/>
                  </a:lnTo>
                  <a:lnTo>
                    <a:pt x="7069" y="3151"/>
                  </a:lnTo>
                  <a:cubicBezTo>
                    <a:pt x="7642" y="2514"/>
                    <a:pt x="8215" y="1941"/>
                    <a:pt x="8725" y="1304"/>
                  </a:cubicBezTo>
                  <a:cubicBezTo>
                    <a:pt x="9043" y="986"/>
                    <a:pt x="8979" y="477"/>
                    <a:pt x="8661" y="158"/>
                  </a:cubicBezTo>
                  <a:cubicBezTo>
                    <a:pt x="8502" y="52"/>
                    <a:pt x="8320" y="1"/>
                    <a:pt x="81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33"/>
            <p:cNvSpPr/>
            <p:nvPr/>
          </p:nvSpPr>
          <p:spPr>
            <a:xfrm>
              <a:off x="7108025" y="2320075"/>
              <a:ext cx="222925" cy="434750"/>
            </a:xfrm>
            <a:custGeom>
              <a:avLst/>
              <a:gdLst/>
              <a:ahLst/>
              <a:cxnLst/>
              <a:rect l="l" t="t" r="r" b="b"/>
              <a:pathLst>
                <a:path w="8917" h="17390" extrusionOk="0">
                  <a:moveTo>
                    <a:pt x="3384" y="0"/>
                  </a:moveTo>
                  <a:cubicBezTo>
                    <a:pt x="2901" y="0"/>
                    <a:pt x="2419" y="407"/>
                    <a:pt x="2611" y="1023"/>
                  </a:cubicBezTo>
                  <a:cubicBezTo>
                    <a:pt x="2866" y="1978"/>
                    <a:pt x="3121" y="2997"/>
                    <a:pt x="3312" y="4016"/>
                  </a:cubicBezTo>
                  <a:cubicBezTo>
                    <a:pt x="3376" y="4398"/>
                    <a:pt x="3694" y="4653"/>
                    <a:pt x="4076" y="4653"/>
                  </a:cubicBezTo>
                  <a:lnTo>
                    <a:pt x="4140" y="4653"/>
                  </a:lnTo>
                  <a:lnTo>
                    <a:pt x="0" y="8856"/>
                  </a:lnTo>
                  <a:lnTo>
                    <a:pt x="3949" y="12804"/>
                  </a:lnTo>
                  <a:cubicBezTo>
                    <a:pt x="3821" y="12932"/>
                    <a:pt x="3694" y="13123"/>
                    <a:pt x="3694" y="13377"/>
                  </a:cubicBezTo>
                  <a:cubicBezTo>
                    <a:pt x="3567" y="14396"/>
                    <a:pt x="3376" y="15415"/>
                    <a:pt x="3185" y="16434"/>
                  </a:cubicBezTo>
                  <a:cubicBezTo>
                    <a:pt x="3121" y="16880"/>
                    <a:pt x="3376" y="17262"/>
                    <a:pt x="3821" y="17389"/>
                  </a:cubicBezTo>
                  <a:lnTo>
                    <a:pt x="3949" y="17389"/>
                  </a:lnTo>
                  <a:cubicBezTo>
                    <a:pt x="4331" y="17389"/>
                    <a:pt x="4713" y="17135"/>
                    <a:pt x="4777" y="16753"/>
                  </a:cubicBezTo>
                  <a:cubicBezTo>
                    <a:pt x="4968" y="15670"/>
                    <a:pt x="5159" y="14587"/>
                    <a:pt x="5286" y="13568"/>
                  </a:cubicBezTo>
                  <a:cubicBezTo>
                    <a:pt x="5286" y="13250"/>
                    <a:pt x="5159" y="12995"/>
                    <a:pt x="4904" y="12804"/>
                  </a:cubicBezTo>
                  <a:lnTo>
                    <a:pt x="8916" y="8856"/>
                  </a:lnTo>
                  <a:lnTo>
                    <a:pt x="4586" y="4525"/>
                  </a:lnTo>
                  <a:cubicBezTo>
                    <a:pt x="4777" y="4334"/>
                    <a:pt x="4904" y="4016"/>
                    <a:pt x="4840" y="3761"/>
                  </a:cubicBezTo>
                  <a:cubicBezTo>
                    <a:pt x="4649" y="2678"/>
                    <a:pt x="4395" y="1596"/>
                    <a:pt x="4140" y="577"/>
                  </a:cubicBezTo>
                  <a:cubicBezTo>
                    <a:pt x="4014" y="174"/>
                    <a:pt x="3699" y="0"/>
                    <a:pt x="33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33"/>
            <p:cNvSpPr/>
            <p:nvPr/>
          </p:nvSpPr>
          <p:spPr>
            <a:xfrm>
              <a:off x="7025225" y="2038025"/>
              <a:ext cx="92375" cy="105425"/>
            </a:xfrm>
            <a:custGeom>
              <a:avLst/>
              <a:gdLst/>
              <a:ahLst/>
              <a:cxnLst/>
              <a:rect l="l" t="t" r="r" b="b"/>
              <a:pathLst>
                <a:path w="3695" h="4217" extrusionOk="0">
                  <a:moveTo>
                    <a:pt x="931" y="1"/>
                  </a:moveTo>
                  <a:cubicBezTo>
                    <a:pt x="758" y="1"/>
                    <a:pt x="584" y="67"/>
                    <a:pt x="447" y="205"/>
                  </a:cubicBezTo>
                  <a:cubicBezTo>
                    <a:pt x="64" y="459"/>
                    <a:pt x="1" y="969"/>
                    <a:pt x="319" y="1287"/>
                  </a:cubicBezTo>
                  <a:cubicBezTo>
                    <a:pt x="956" y="2115"/>
                    <a:pt x="1529" y="2943"/>
                    <a:pt x="2102" y="3835"/>
                  </a:cubicBezTo>
                  <a:cubicBezTo>
                    <a:pt x="2230" y="4026"/>
                    <a:pt x="2484" y="4217"/>
                    <a:pt x="2739" y="4217"/>
                  </a:cubicBezTo>
                  <a:cubicBezTo>
                    <a:pt x="2930" y="4217"/>
                    <a:pt x="3058" y="4153"/>
                    <a:pt x="3185" y="4089"/>
                  </a:cubicBezTo>
                  <a:cubicBezTo>
                    <a:pt x="3567" y="3835"/>
                    <a:pt x="3694" y="3325"/>
                    <a:pt x="3440" y="2943"/>
                  </a:cubicBezTo>
                  <a:cubicBezTo>
                    <a:pt x="2867" y="2051"/>
                    <a:pt x="2230" y="1160"/>
                    <a:pt x="1529" y="332"/>
                  </a:cubicBezTo>
                  <a:cubicBezTo>
                    <a:pt x="1385" y="115"/>
                    <a:pt x="1158" y="1"/>
                    <a:pt x="9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33"/>
            <p:cNvSpPr/>
            <p:nvPr/>
          </p:nvSpPr>
          <p:spPr>
            <a:xfrm>
              <a:off x="7111200" y="2171525"/>
              <a:ext cx="78050" cy="113625"/>
            </a:xfrm>
            <a:custGeom>
              <a:avLst/>
              <a:gdLst/>
              <a:ahLst/>
              <a:cxnLst/>
              <a:rect l="l" t="t" r="r" b="b"/>
              <a:pathLst>
                <a:path w="3122" h="4545" extrusionOk="0">
                  <a:moveTo>
                    <a:pt x="876" y="1"/>
                  </a:moveTo>
                  <a:cubicBezTo>
                    <a:pt x="751" y="1"/>
                    <a:pt x="625" y="29"/>
                    <a:pt x="510" y="87"/>
                  </a:cubicBezTo>
                  <a:cubicBezTo>
                    <a:pt x="128" y="278"/>
                    <a:pt x="1" y="787"/>
                    <a:pt x="192" y="1169"/>
                  </a:cubicBezTo>
                  <a:cubicBezTo>
                    <a:pt x="701" y="2125"/>
                    <a:pt x="1083" y="3080"/>
                    <a:pt x="1465" y="4035"/>
                  </a:cubicBezTo>
                  <a:cubicBezTo>
                    <a:pt x="1593" y="4290"/>
                    <a:pt x="1911" y="4545"/>
                    <a:pt x="2230" y="4545"/>
                  </a:cubicBezTo>
                  <a:cubicBezTo>
                    <a:pt x="2293" y="4545"/>
                    <a:pt x="2421" y="4481"/>
                    <a:pt x="2484" y="4481"/>
                  </a:cubicBezTo>
                  <a:cubicBezTo>
                    <a:pt x="2930" y="4290"/>
                    <a:pt x="3121" y="3844"/>
                    <a:pt x="2930" y="3462"/>
                  </a:cubicBezTo>
                  <a:cubicBezTo>
                    <a:pt x="2548" y="2443"/>
                    <a:pt x="2102" y="1424"/>
                    <a:pt x="1593" y="469"/>
                  </a:cubicBezTo>
                  <a:cubicBezTo>
                    <a:pt x="1459" y="157"/>
                    <a:pt x="1169" y="1"/>
                    <a:pt x="8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33"/>
            <p:cNvSpPr/>
            <p:nvPr/>
          </p:nvSpPr>
          <p:spPr>
            <a:xfrm>
              <a:off x="6829400" y="1831375"/>
              <a:ext cx="222925" cy="222925"/>
            </a:xfrm>
            <a:custGeom>
              <a:avLst/>
              <a:gdLst/>
              <a:ahLst/>
              <a:cxnLst/>
              <a:rect l="l" t="t" r="r" b="b"/>
              <a:pathLst>
                <a:path w="8917" h="8917" extrusionOk="0">
                  <a:moveTo>
                    <a:pt x="4459" y="1"/>
                  </a:moveTo>
                  <a:lnTo>
                    <a:pt x="1" y="4459"/>
                  </a:lnTo>
                  <a:lnTo>
                    <a:pt x="4459" y="8916"/>
                  </a:lnTo>
                  <a:lnTo>
                    <a:pt x="6114" y="7197"/>
                  </a:lnTo>
                  <a:cubicBezTo>
                    <a:pt x="6242" y="7388"/>
                    <a:pt x="6433" y="7452"/>
                    <a:pt x="6687" y="7452"/>
                  </a:cubicBezTo>
                  <a:cubicBezTo>
                    <a:pt x="7388" y="7452"/>
                    <a:pt x="7706" y="6624"/>
                    <a:pt x="7261" y="6114"/>
                  </a:cubicBezTo>
                  <a:lnTo>
                    <a:pt x="8916" y="4459"/>
                  </a:lnTo>
                  <a:lnTo>
                    <a:pt x="445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33"/>
            <p:cNvSpPr/>
            <p:nvPr/>
          </p:nvSpPr>
          <p:spPr>
            <a:xfrm>
              <a:off x="1369300" y="4886275"/>
              <a:ext cx="322425" cy="328350"/>
            </a:xfrm>
            <a:custGeom>
              <a:avLst/>
              <a:gdLst/>
              <a:ahLst/>
              <a:cxnLst/>
              <a:rect l="l" t="t" r="r" b="b"/>
              <a:pathLst>
                <a:path w="12897" h="13134" extrusionOk="0">
                  <a:moveTo>
                    <a:pt x="1070" y="1"/>
                  </a:moveTo>
                  <a:cubicBezTo>
                    <a:pt x="523" y="1"/>
                    <a:pt x="0" y="567"/>
                    <a:pt x="351" y="1224"/>
                  </a:cubicBezTo>
                  <a:cubicBezTo>
                    <a:pt x="860" y="2179"/>
                    <a:pt x="1433" y="3071"/>
                    <a:pt x="2070" y="3963"/>
                  </a:cubicBezTo>
                  <a:cubicBezTo>
                    <a:pt x="2198" y="4154"/>
                    <a:pt x="2452" y="4281"/>
                    <a:pt x="2707" y="4345"/>
                  </a:cubicBezTo>
                  <a:lnTo>
                    <a:pt x="2834" y="4345"/>
                  </a:lnTo>
                  <a:lnTo>
                    <a:pt x="2834" y="10458"/>
                  </a:lnTo>
                  <a:lnTo>
                    <a:pt x="8439" y="10458"/>
                  </a:lnTo>
                  <a:cubicBezTo>
                    <a:pt x="8439" y="10713"/>
                    <a:pt x="8502" y="10968"/>
                    <a:pt x="8693" y="11095"/>
                  </a:cubicBezTo>
                  <a:cubicBezTo>
                    <a:pt x="9585" y="11796"/>
                    <a:pt x="10476" y="12433"/>
                    <a:pt x="11368" y="13006"/>
                  </a:cubicBezTo>
                  <a:cubicBezTo>
                    <a:pt x="11495" y="13133"/>
                    <a:pt x="11623" y="13133"/>
                    <a:pt x="11814" y="13133"/>
                  </a:cubicBezTo>
                  <a:cubicBezTo>
                    <a:pt x="12578" y="13133"/>
                    <a:pt x="12896" y="12114"/>
                    <a:pt x="12196" y="11732"/>
                  </a:cubicBezTo>
                  <a:lnTo>
                    <a:pt x="12196" y="11668"/>
                  </a:lnTo>
                  <a:cubicBezTo>
                    <a:pt x="11368" y="11095"/>
                    <a:pt x="10540" y="10458"/>
                    <a:pt x="9712" y="9822"/>
                  </a:cubicBezTo>
                  <a:cubicBezTo>
                    <a:pt x="9572" y="9728"/>
                    <a:pt x="9433" y="9669"/>
                    <a:pt x="9268" y="9669"/>
                  </a:cubicBezTo>
                  <a:cubicBezTo>
                    <a:pt x="9207" y="9669"/>
                    <a:pt x="9144" y="9677"/>
                    <a:pt x="9075" y="9694"/>
                  </a:cubicBezTo>
                  <a:lnTo>
                    <a:pt x="9075" y="4090"/>
                  </a:lnTo>
                  <a:lnTo>
                    <a:pt x="3217" y="4090"/>
                  </a:lnTo>
                  <a:cubicBezTo>
                    <a:pt x="3535" y="3835"/>
                    <a:pt x="3599" y="3389"/>
                    <a:pt x="3408" y="3071"/>
                  </a:cubicBezTo>
                  <a:cubicBezTo>
                    <a:pt x="2771" y="2179"/>
                    <a:pt x="2261" y="1288"/>
                    <a:pt x="1752" y="396"/>
                  </a:cubicBezTo>
                  <a:cubicBezTo>
                    <a:pt x="1573" y="118"/>
                    <a:pt x="1319" y="1"/>
                    <a:pt x="10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33"/>
            <p:cNvSpPr/>
            <p:nvPr/>
          </p:nvSpPr>
          <p:spPr>
            <a:xfrm>
              <a:off x="1849075" y="5273675"/>
              <a:ext cx="130825" cy="60350"/>
            </a:xfrm>
            <a:custGeom>
              <a:avLst/>
              <a:gdLst/>
              <a:ahLst/>
              <a:cxnLst/>
              <a:rect l="l" t="t" r="r" b="b"/>
              <a:pathLst>
                <a:path w="5233" h="2414" extrusionOk="0">
                  <a:moveTo>
                    <a:pt x="1161" y="0"/>
                  </a:moveTo>
                  <a:cubicBezTo>
                    <a:pt x="305" y="0"/>
                    <a:pt x="0" y="1357"/>
                    <a:pt x="1029" y="1586"/>
                  </a:cubicBezTo>
                  <a:cubicBezTo>
                    <a:pt x="2048" y="1904"/>
                    <a:pt x="3131" y="2159"/>
                    <a:pt x="4213" y="2413"/>
                  </a:cubicBezTo>
                  <a:lnTo>
                    <a:pt x="4341" y="2413"/>
                  </a:lnTo>
                  <a:cubicBezTo>
                    <a:pt x="4723" y="2413"/>
                    <a:pt x="5041" y="2095"/>
                    <a:pt x="5105" y="1713"/>
                  </a:cubicBezTo>
                  <a:cubicBezTo>
                    <a:pt x="5232" y="1331"/>
                    <a:pt x="4914" y="885"/>
                    <a:pt x="4468" y="821"/>
                  </a:cubicBezTo>
                  <a:cubicBezTo>
                    <a:pt x="3449" y="630"/>
                    <a:pt x="2430" y="376"/>
                    <a:pt x="1475" y="57"/>
                  </a:cubicBezTo>
                  <a:cubicBezTo>
                    <a:pt x="1364" y="18"/>
                    <a:pt x="1259" y="0"/>
                    <a:pt x="11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33"/>
            <p:cNvSpPr/>
            <p:nvPr/>
          </p:nvSpPr>
          <p:spPr>
            <a:xfrm>
              <a:off x="1276025" y="4585150"/>
              <a:ext cx="55875" cy="116800"/>
            </a:xfrm>
            <a:custGeom>
              <a:avLst/>
              <a:gdLst/>
              <a:ahLst/>
              <a:cxnLst/>
              <a:rect l="l" t="t" r="r" b="b"/>
              <a:pathLst>
                <a:path w="2235" h="4672" extrusionOk="0">
                  <a:moveTo>
                    <a:pt x="875" y="1"/>
                  </a:moveTo>
                  <a:cubicBezTo>
                    <a:pt x="440" y="1"/>
                    <a:pt x="0" y="326"/>
                    <a:pt x="70" y="915"/>
                  </a:cubicBezTo>
                  <a:cubicBezTo>
                    <a:pt x="197" y="1933"/>
                    <a:pt x="388" y="3016"/>
                    <a:pt x="643" y="4099"/>
                  </a:cubicBezTo>
                  <a:cubicBezTo>
                    <a:pt x="706" y="4417"/>
                    <a:pt x="1025" y="4672"/>
                    <a:pt x="1407" y="4672"/>
                  </a:cubicBezTo>
                  <a:lnTo>
                    <a:pt x="1598" y="4672"/>
                  </a:lnTo>
                  <a:cubicBezTo>
                    <a:pt x="1980" y="4608"/>
                    <a:pt x="2235" y="4162"/>
                    <a:pt x="2171" y="3780"/>
                  </a:cubicBezTo>
                  <a:cubicBezTo>
                    <a:pt x="1916" y="2761"/>
                    <a:pt x="1789" y="1742"/>
                    <a:pt x="1662" y="723"/>
                  </a:cubicBezTo>
                  <a:cubicBezTo>
                    <a:pt x="1604" y="230"/>
                    <a:pt x="1241" y="1"/>
                    <a:pt x="8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33"/>
            <p:cNvSpPr/>
            <p:nvPr/>
          </p:nvSpPr>
          <p:spPr>
            <a:xfrm>
              <a:off x="1307975" y="4740050"/>
              <a:ext cx="74875" cy="114750"/>
            </a:xfrm>
            <a:custGeom>
              <a:avLst/>
              <a:gdLst/>
              <a:ahLst/>
              <a:cxnLst/>
              <a:rect l="l" t="t" r="r" b="b"/>
              <a:pathLst>
                <a:path w="2995" h="4590" extrusionOk="0">
                  <a:moveTo>
                    <a:pt x="965" y="1"/>
                  </a:moveTo>
                  <a:cubicBezTo>
                    <a:pt x="483" y="1"/>
                    <a:pt x="0" y="407"/>
                    <a:pt x="193" y="1023"/>
                  </a:cubicBezTo>
                  <a:cubicBezTo>
                    <a:pt x="511" y="2106"/>
                    <a:pt x="893" y="3125"/>
                    <a:pt x="1339" y="4080"/>
                  </a:cubicBezTo>
                  <a:cubicBezTo>
                    <a:pt x="1466" y="4398"/>
                    <a:pt x="1785" y="4590"/>
                    <a:pt x="2103" y="4590"/>
                  </a:cubicBezTo>
                  <a:cubicBezTo>
                    <a:pt x="2167" y="4590"/>
                    <a:pt x="2294" y="4526"/>
                    <a:pt x="2422" y="4526"/>
                  </a:cubicBezTo>
                  <a:cubicBezTo>
                    <a:pt x="2804" y="4335"/>
                    <a:pt x="2995" y="3889"/>
                    <a:pt x="2804" y="3443"/>
                  </a:cubicBezTo>
                  <a:cubicBezTo>
                    <a:pt x="2422" y="2488"/>
                    <a:pt x="2040" y="1533"/>
                    <a:pt x="1721" y="577"/>
                  </a:cubicBezTo>
                  <a:cubicBezTo>
                    <a:pt x="1595" y="175"/>
                    <a:pt x="1280" y="1"/>
                    <a:pt x="9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33"/>
            <p:cNvSpPr/>
            <p:nvPr/>
          </p:nvSpPr>
          <p:spPr>
            <a:xfrm>
              <a:off x="1214075" y="4367600"/>
              <a:ext cx="157625" cy="178325"/>
            </a:xfrm>
            <a:custGeom>
              <a:avLst/>
              <a:gdLst/>
              <a:ahLst/>
              <a:cxnLst/>
              <a:rect l="l" t="t" r="r" b="b"/>
              <a:pathLst>
                <a:path w="6305" h="7133" extrusionOk="0">
                  <a:moveTo>
                    <a:pt x="0" y="0"/>
                  </a:moveTo>
                  <a:lnTo>
                    <a:pt x="0" y="6305"/>
                  </a:lnTo>
                  <a:lnTo>
                    <a:pt x="2357" y="6305"/>
                  </a:lnTo>
                  <a:cubicBezTo>
                    <a:pt x="2357" y="6751"/>
                    <a:pt x="2739" y="7133"/>
                    <a:pt x="3184" y="7133"/>
                  </a:cubicBezTo>
                  <a:cubicBezTo>
                    <a:pt x="3567" y="7133"/>
                    <a:pt x="3949" y="6751"/>
                    <a:pt x="3949" y="6305"/>
                  </a:cubicBezTo>
                  <a:lnTo>
                    <a:pt x="6305" y="6305"/>
                  </a:lnTo>
                  <a:lnTo>
                    <a:pt x="63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33"/>
            <p:cNvSpPr/>
            <p:nvPr/>
          </p:nvSpPr>
          <p:spPr>
            <a:xfrm>
              <a:off x="1702125" y="5214500"/>
              <a:ext cx="131300" cy="73350"/>
            </a:xfrm>
            <a:custGeom>
              <a:avLst/>
              <a:gdLst/>
              <a:ahLst/>
              <a:cxnLst/>
              <a:rect l="l" t="t" r="r" b="b"/>
              <a:pathLst>
                <a:path w="5252" h="2934" extrusionOk="0">
                  <a:moveTo>
                    <a:pt x="1122" y="1"/>
                  </a:moveTo>
                  <a:cubicBezTo>
                    <a:pt x="404" y="1"/>
                    <a:pt x="0" y="1104"/>
                    <a:pt x="857" y="1533"/>
                  </a:cubicBezTo>
                  <a:cubicBezTo>
                    <a:pt x="1812" y="2042"/>
                    <a:pt x="2768" y="2488"/>
                    <a:pt x="3787" y="2870"/>
                  </a:cubicBezTo>
                  <a:cubicBezTo>
                    <a:pt x="3914" y="2934"/>
                    <a:pt x="3978" y="2934"/>
                    <a:pt x="4105" y="2934"/>
                  </a:cubicBezTo>
                  <a:cubicBezTo>
                    <a:pt x="4997" y="2934"/>
                    <a:pt x="5251" y="1724"/>
                    <a:pt x="4423" y="1405"/>
                  </a:cubicBezTo>
                  <a:cubicBezTo>
                    <a:pt x="3468" y="1023"/>
                    <a:pt x="2513" y="641"/>
                    <a:pt x="1558" y="131"/>
                  </a:cubicBezTo>
                  <a:cubicBezTo>
                    <a:pt x="1406" y="40"/>
                    <a:pt x="1258" y="1"/>
                    <a:pt x="11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33"/>
            <p:cNvSpPr/>
            <p:nvPr/>
          </p:nvSpPr>
          <p:spPr>
            <a:xfrm>
              <a:off x="2014900" y="5254400"/>
              <a:ext cx="237250" cy="157625"/>
            </a:xfrm>
            <a:custGeom>
              <a:avLst/>
              <a:gdLst/>
              <a:ahLst/>
              <a:cxnLst/>
              <a:rect l="l" t="t" r="r" b="b"/>
              <a:pathLst>
                <a:path w="9490" h="6305" extrusionOk="0">
                  <a:moveTo>
                    <a:pt x="3185" y="0"/>
                  </a:moveTo>
                  <a:lnTo>
                    <a:pt x="3185" y="2165"/>
                  </a:lnTo>
                  <a:cubicBezTo>
                    <a:pt x="2420" y="2165"/>
                    <a:pt x="1656" y="2102"/>
                    <a:pt x="892" y="2038"/>
                  </a:cubicBezTo>
                  <a:cubicBezTo>
                    <a:pt x="854" y="2033"/>
                    <a:pt x="816" y="2030"/>
                    <a:pt x="779" y="2030"/>
                  </a:cubicBezTo>
                  <a:cubicBezTo>
                    <a:pt x="383" y="2030"/>
                    <a:pt x="64" y="2331"/>
                    <a:pt x="64" y="2739"/>
                  </a:cubicBezTo>
                  <a:cubicBezTo>
                    <a:pt x="0" y="3184"/>
                    <a:pt x="319" y="3566"/>
                    <a:pt x="765" y="3630"/>
                  </a:cubicBezTo>
                  <a:cubicBezTo>
                    <a:pt x="1529" y="3694"/>
                    <a:pt x="2357" y="3758"/>
                    <a:pt x="3185" y="3758"/>
                  </a:cubicBezTo>
                  <a:lnTo>
                    <a:pt x="3185" y="6305"/>
                  </a:lnTo>
                  <a:lnTo>
                    <a:pt x="9489" y="6305"/>
                  </a:lnTo>
                  <a:lnTo>
                    <a:pt x="94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33"/>
            <p:cNvSpPr/>
            <p:nvPr/>
          </p:nvSpPr>
          <p:spPr>
            <a:xfrm>
              <a:off x="3619725" y="1871175"/>
              <a:ext cx="240450" cy="240450"/>
            </a:xfrm>
            <a:custGeom>
              <a:avLst/>
              <a:gdLst/>
              <a:ahLst/>
              <a:cxnLst/>
              <a:rect l="l" t="t" r="r" b="b"/>
              <a:pathLst>
                <a:path w="9618" h="9618" extrusionOk="0">
                  <a:moveTo>
                    <a:pt x="1" y="1"/>
                  </a:moveTo>
                  <a:lnTo>
                    <a:pt x="1" y="9617"/>
                  </a:lnTo>
                  <a:lnTo>
                    <a:pt x="9617" y="9617"/>
                  </a:lnTo>
                  <a:lnTo>
                    <a:pt x="96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33"/>
            <p:cNvSpPr/>
            <p:nvPr/>
          </p:nvSpPr>
          <p:spPr>
            <a:xfrm>
              <a:off x="4411000" y="772625"/>
              <a:ext cx="240425" cy="240450"/>
            </a:xfrm>
            <a:custGeom>
              <a:avLst/>
              <a:gdLst/>
              <a:ahLst/>
              <a:cxnLst/>
              <a:rect l="l" t="t" r="r" b="b"/>
              <a:pathLst>
                <a:path w="9617" h="9618" extrusionOk="0">
                  <a:moveTo>
                    <a:pt x="1" y="1"/>
                  </a:moveTo>
                  <a:lnTo>
                    <a:pt x="1" y="9617"/>
                  </a:lnTo>
                  <a:lnTo>
                    <a:pt x="9617" y="9617"/>
                  </a:lnTo>
                  <a:lnTo>
                    <a:pt x="96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33"/>
            <p:cNvSpPr/>
            <p:nvPr/>
          </p:nvSpPr>
          <p:spPr>
            <a:xfrm>
              <a:off x="4718275" y="772625"/>
              <a:ext cx="240425" cy="240450"/>
            </a:xfrm>
            <a:custGeom>
              <a:avLst/>
              <a:gdLst/>
              <a:ahLst/>
              <a:cxnLst/>
              <a:rect l="l" t="t" r="r" b="b"/>
              <a:pathLst>
                <a:path w="9617" h="9618" extrusionOk="0">
                  <a:moveTo>
                    <a:pt x="1" y="1"/>
                  </a:moveTo>
                  <a:lnTo>
                    <a:pt x="1" y="9617"/>
                  </a:lnTo>
                  <a:lnTo>
                    <a:pt x="9617" y="9617"/>
                  </a:lnTo>
                  <a:lnTo>
                    <a:pt x="96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33"/>
            <p:cNvSpPr/>
            <p:nvPr/>
          </p:nvSpPr>
          <p:spPr>
            <a:xfrm>
              <a:off x="5320100" y="772625"/>
              <a:ext cx="240425" cy="240450"/>
            </a:xfrm>
            <a:custGeom>
              <a:avLst/>
              <a:gdLst/>
              <a:ahLst/>
              <a:cxnLst/>
              <a:rect l="l" t="t" r="r" b="b"/>
              <a:pathLst>
                <a:path w="9617" h="9618" extrusionOk="0">
                  <a:moveTo>
                    <a:pt x="0" y="1"/>
                  </a:moveTo>
                  <a:lnTo>
                    <a:pt x="0" y="9617"/>
                  </a:lnTo>
                  <a:lnTo>
                    <a:pt x="9617" y="9617"/>
                  </a:lnTo>
                  <a:lnTo>
                    <a:pt x="96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33"/>
            <p:cNvSpPr/>
            <p:nvPr/>
          </p:nvSpPr>
          <p:spPr>
            <a:xfrm>
              <a:off x="1718775" y="4396250"/>
              <a:ext cx="472875" cy="608200"/>
            </a:xfrm>
            <a:custGeom>
              <a:avLst/>
              <a:gdLst/>
              <a:ahLst/>
              <a:cxnLst/>
              <a:rect l="l" t="t" r="r" b="b"/>
              <a:pathLst>
                <a:path w="18915" h="24328" extrusionOk="0">
                  <a:moveTo>
                    <a:pt x="16494" y="16749"/>
                  </a:moveTo>
                  <a:lnTo>
                    <a:pt x="12992" y="21207"/>
                  </a:lnTo>
                  <a:lnTo>
                    <a:pt x="12992" y="16749"/>
                  </a:lnTo>
                  <a:close/>
                  <a:moveTo>
                    <a:pt x="17322" y="1593"/>
                  </a:moveTo>
                  <a:lnTo>
                    <a:pt x="17322" y="15157"/>
                  </a:lnTo>
                  <a:lnTo>
                    <a:pt x="12164" y="15157"/>
                  </a:lnTo>
                  <a:cubicBezTo>
                    <a:pt x="11718" y="15157"/>
                    <a:pt x="11400" y="15476"/>
                    <a:pt x="11400" y="15922"/>
                  </a:cubicBezTo>
                  <a:lnTo>
                    <a:pt x="11400" y="22672"/>
                  </a:lnTo>
                  <a:lnTo>
                    <a:pt x="1592" y="22672"/>
                  </a:lnTo>
                  <a:lnTo>
                    <a:pt x="1592" y="1593"/>
                  </a:lnTo>
                  <a:close/>
                  <a:moveTo>
                    <a:pt x="764" y="1"/>
                  </a:moveTo>
                  <a:cubicBezTo>
                    <a:pt x="319" y="1"/>
                    <a:pt x="0" y="383"/>
                    <a:pt x="0" y="828"/>
                  </a:cubicBezTo>
                  <a:lnTo>
                    <a:pt x="0" y="23500"/>
                  </a:lnTo>
                  <a:cubicBezTo>
                    <a:pt x="0" y="23946"/>
                    <a:pt x="319" y="24328"/>
                    <a:pt x="764" y="24328"/>
                  </a:cubicBezTo>
                  <a:lnTo>
                    <a:pt x="12164" y="24328"/>
                  </a:lnTo>
                  <a:cubicBezTo>
                    <a:pt x="12291" y="24328"/>
                    <a:pt x="12418" y="24264"/>
                    <a:pt x="12482" y="24200"/>
                  </a:cubicBezTo>
                  <a:cubicBezTo>
                    <a:pt x="12610" y="24137"/>
                    <a:pt x="12737" y="24073"/>
                    <a:pt x="12801" y="24009"/>
                  </a:cubicBezTo>
                  <a:lnTo>
                    <a:pt x="18787" y="16431"/>
                  </a:lnTo>
                  <a:cubicBezTo>
                    <a:pt x="18787" y="16367"/>
                    <a:pt x="18851" y="16304"/>
                    <a:pt x="18851" y="16240"/>
                  </a:cubicBezTo>
                  <a:lnTo>
                    <a:pt x="18851" y="16176"/>
                  </a:lnTo>
                  <a:cubicBezTo>
                    <a:pt x="18914" y="16113"/>
                    <a:pt x="18914" y="16049"/>
                    <a:pt x="18851" y="15985"/>
                  </a:cubicBezTo>
                  <a:lnTo>
                    <a:pt x="18914" y="828"/>
                  </a:lnTo>
                  <a:cubicBezTo>
                    <a:pt x="18914" y="383"/>
                    <a:pt x="18596" y="1"/>
                    <a:pt x="181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33"/>
            <p:cNvSpPr/>
            <p:nvPr/>
          </p:nvSpPr>
          <p:spPr>
            <a:xfrm>
              <a:off x="1817475" y="4498150"/>
              <a:ext cx="280225" cy="39825"/>
            </a:xfrm>
            <a:custGeom>
              <a:avLst/>
              <a:gdLst/>
              <a:ahLst/>
              <a:cxnLst/>
              <a:rect l="l" t="t" r="r" b="b"/>
              <a:pathLst>
                <a:path w="11209" h="1593" extrusionOk="0">
                  <a:moveTo>
                    <a:pt x="1" y="0"/>
                  </a:moveTo>
                  <a:lnTo>
                    <a:pt x="1" y="1592"/>
                  </a:lnTo>
                  <a:lnTo>
                    <a:pt x="11209" y="1592"/>
                  </a:lnTo>
                  <a:lnTo>
                    <a:pt x="1120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33"/>
            <p:cNvSpPr/>
            <p:nvPr/>
          </p:nvSpPr>
          <p:spPr>
            <a:xfrm>
              <a:off x="1817475" y="4574575"/>
              <a:ext cx="280225" cy="39825"/>
            </a:xfrm>
            <a:custGeom>
              <a:avLst/>
              <a:gdLst/>
              <a:ahLst/>
              <a:cxnLst/>
              <a:rect l="l" t="t" r="r" b="b"/>
              <a:pathLst>
                <a:path w="11209" h="1593" extrusionOk="0">
                  <a:moveTo>
                    <a:pt x="1" y="0"/>
                  </a:moveTo>
                  <a:lnTo>
                    <a:pt x="1" y="1592"/>
                  </a:lnTo>
                  <a:lnTo>
                    <a:pt x="11209" y="1592"/>
                  </a:lnTo>
                  <a:lnTo>
                    <a:pt x="1120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33"/>
            <p:cNvSpPr/>
            <p:nvPr/>
          </p:nvSpPr>
          <p:spPr>
            <a:xfrm>
              <a:off x="1817475" y="4650975"/>
              <a:ext cx="221325" cy="39850"/>
            </a:xfrm>
            <a:custGeom>
              <a:avLst/>
              <a:gdLst/>
              <a:ahLst/>
              <a:cxnLst/>
              <a:rect l="l" t="t" r="r" b="b"/>
              <a:pathLst>
                <a:path w="8853" h="1594" extrusionOk="0">
                  <a:moveTo>
                    <a:pt x="1" y="1"/>
                  </a:moveTo>
                  <a:lnTo>
                    <a:pt x="1" y="1593"/>
                  </a:lnTo>
                  <a:lnTo>
                    <a:pt x="8853" y="1593"/>
                  </a:lnTo>
                  <a:lnTo>
                    <a:pt x="885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33"/>
            <p:cNvSpPr/>
            <p:nvPr/>
          </p:nvSpPr>
          <p:spPr>
            <a:xfrm>
              <a:off x="6358150" y="2643350"/>
              <a:ext cx="401225" cy="445825"/>
            </a:xfrm>
            <a:custGeom>
              <a:avLst/>
              <a:gdLst/>
              <a:ahLst/>
              <a:cxnLst/>
              <a:rect l="l" t="t" r="r" b="b"/>
              <a:pathLst>
                <a:path w="16049" h="17833" extrusionOk="0">
                  <a:moveTo>
                    <a:pt x="8024" y="2166"/>
                  </a:moveTo>
                  <a:lnTo>
                    <a:pt x="14456" y="8216"/>
                  </a:lnTo>
                  <a:lnTo>
                    <a:pt x="14456" y="16240"/>
                  </a:lnTo>
                  <a:lnTo>
                    <a:pt x="11081" y="16240"/>
                  </a:lnTo>
                  <a:lnTo>
                    <a:pt x="11081" y="9872"/>
                  </a:lnTo>
                  <a:lnTo>
                    <a:pt x="4968" y="9872"/>
                  </a:lnTo>
                  <a:lnTo>
                    <a:pt x="4968" y="16240"/>
                  </a:lnTo>
                  <a:lnTo>
                    <a:pt x="1592" y="16240"/>
                  </a:lnTo>
                  <a:lnTo>
                    <a:pt x="1592" y="8216"/>
                  </a:lnTo>
                  <a:lnTo>
                    <a:pt x="8024" y="2166"/>
                  </a:lnTo>
                  <a:close/>
                  <a:moveTo>
                    <a:pt x="8024" y="1"/>
                  </a:moveTo>
                  <a:lnTo>
                    <a:pt x="0" y="7515"/>
                  </a:lnTo>
                  <a:lnTo>
                    <a:pt x="0" y="17832"/>
                  </a:lnTo>
                  <a:lnTo>
                    <a:pt x="6560" y="17832"/>
                  </a:lnTo>
                  <a:lnTo>
                    <a:pt x="6560" y="11464"/>
                  </a:lnTo>
                  <a:lnTo>
                    <a:pt x="9489" y="11464"/>
                  </a:lnTo>
                  <a:lnTo>
                    <a:pt x="9489" y="17832"/>
                  </a:lnTo>
                  <a:lnTo>
                    <a:pt x="16049" y="17832"/>
                  </a:lnTo>
                  <a:lnTo>
                    <a:pt x="16049" y="7515"/>
                  </a:lnTo>
                  <a:lnTo>
                    <a:pt x="80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33"/>
            <p:cNvSpPr/>
            <p:nvPr/>
          </p:nvSpPr>
          <p:spPr>
            <a:xfrm>
              <a:off x="3627700" y="319425"/>
              <a:ext cx="525400" cy="450050"/>
            </a:xfrm>
            <a:custGeom>
              <a:avLst/>
              <a:gdLst/>
              <a:ahLst/>
              <a:cxnLst/>
              <a:rect l="l" t="t" r="r" b="b"/>
              <a:pathLst>
                <a:path w="21016" h="18002" extrusionOk="0">
                  <a:moveTo>
                    <a:pt x="8980" y="1635"/>
                  </a:moveTo>
                  <a:cubicBezTo>
                    <a:pt x="15603" y="1635"/>
                    <a:pt x="18851" y="9595"/>
                    <a:pt x="14202" y="14244"/>
                  </a:cubicBezTo>
                  <a:cubicBezTo>
                    <a:pt x="12701" y="15745"/>
                    <a:pt x="10855" y="16416"/>
                    <a:pt x="9043" y="16416"/>
                  </a:cubicBezTo>
                  <a:cubicBezTo>
                    <a:pt x="5242" y="16416"/>
                    <a:pt x="1592" y="13464"/>
                    <a:pt x="1592" y="9022"/>
                  </a:cubicBezTo>
                  <a:cubicBezTo>
                    <a:pt x="1592" y="4883"/>
                    <a:pt x="4904" y="1635"/>
                    <a:pt x="8980" y="1635"/>
                  </a:cubicBezTo>
                  <a:close/>
                  <a:moveTo>
                    <a:pt x="9054" y="0"/>
                  </a:moveTo>
                  <a:cubicBezTo>
                    <a:pt x="4432" y="0"/>
                    <a:pt x="0" y="3593"/>
                    <a:pt x="0" y="9022"/>
                  </a:cubicBezTo>
                  <a:cubicBezTo>
                    <a:pt x="0" y="13926"/>
                    <a:pt x="4012" y="18001"/>
                    <a:pt x="8980" y="18001"/>
                  </a:cubicBezTo>
                  <a:cubicBezTo>
                    <a:pt x="17004" y="18001"/>
                    <a:pt x="21016" y="8322"/>
                    <a:pt x="15348" y="2654"/>
                  </a:cubicBezTo>
                  <a:cubicBezTo>
                    <a:pt x="13515" y="821"/>
                    <a:pt x="11263" y="0"/>
                    <a:pt x="90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33"/>
            <p:cNvSpPr/>
            <p:nvPr/>
          </p:nvSpPr>
          <p:spPr>
            <a:xfrm>
              <a:off x="3778950" y="401675"/>
              <a:ext cx="101900" cy="235650"/>
            </a:xfrm>
            <a:custGeom>
              <a:avLst/>
              <a:gdLst/>
              <a:ahLst/>
              <a:cxnLst/>
              <a:rect l="l" t="t" r="r" b="b"/>
              <a:pathLst>
                <a:path w="4076" h="9426" extrusionOk="0">
                  <a:moveTo>
                    <a:pt x="2484" y="1"/>
                  </a:moveTo>
                  <a:lnTo>
                    <a:pt x="2484" y="5668"/>
                  </a:lnTo>
                  <a:lnTo>
                    <a:pt x="0" y="8279"/>
                  </a:lnTo>
                  <a:lnTo>
                    <a:pt x="1146" y="9426"/>
                  </a:lnTo>
                  <a:lnTo>
                    <a:pt x="4076" y="6305"/>
                  </a:lnTo>
                  <a:lnTo>
                    <a:pt x="407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33"/>
            <p:cNvSpPr/>
            <p:nvPr/>
          </p:nvSpPr>
          <p:spPr>
            <a:xfrm>
              <a:off x="2650150" y="1654650"/>
              <a:ext cx="173550" cy="173575"/>
            </a:xfrm>
            <a:custGeom>
              <a:avLst/>
              <a:gdLst/>
              <a:ahLst/>
              <a:cxnLst/>
              <a:rect l="l" t="t" r="r" b="b"/>
              <a:pathLst>
                <a:path w="6942" h="6943" extrusionOk="0">
                  <a:moveTo>
                    <a:pt x="2675" y="1"/>
                  </a:moveTo>
                  <a:lnTo>
                    <a:pt x="2675" y="2676"/>
                  </a:lnTo>
                  <a:lnTo>
                    <a:pt x="0" y="2676"/>
                  </a:lnTo>
                  <a:lnTo>
                    <a:pt x="0" y="4268"/>
                  </a:lnTo>
                  <a:lnTo>
                    <a:pt x="2675" y="4268"/>
                  </a:lnTo>
                  <a:lnTo>
                    <a:pt x="2675" y="6942"/>
                  </a:lnTo>
                  <a:lnTo>
                    <a:pt x="4267" y="6942"/>
                  </a:lnTo>
                  <a:lnTo>
                    <a:pt x="4267" y="4268"/>
                  </a:lnTo>
                  <a:lnTo>
                    <a:pt x="6942" y="4268"/>
                  </a:lnTo>
                  <a:lnTo>
                    <a:pt x="6942" y="2676"/>
                  </a:lnTo>
                  <a:lnTo>
                    <a:pt x="4267" y="2676"/>
                  </a:lnTo>
                  <a:lnTo>
                    <a:pt x="42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33"/>
            <p:cNvSpPr/>
            <p:nvPr/>
          </p:nvSpPr>
          <p:spPr>
            <a:xfrm>
              <a:off x="1094650" y="2691125"/>
              <a:ext cx="171975" cy="173550"/>
            </a:xfrm>
            <a:custGeom>
              <a:avLst/>
              <a:gdLst/>
              <a:ahLst/>
              <a:cxnLst/>
              <a:rect l="l" t="t" r="r" b="b"/>
              <a:pathLst>
                <a:path w="6879" h="6942" extrusionOk="0">
                  <a:moveTo>
                    <a:pt x="2612" y="0"/>
                  </a:moveTo>
                  <a:lnTo>
                    <a:pt x="2612" y="2675"/>
                  </a:lnTo>
                  <a:lnTo>
                    <a:pt x="1" y="2675"/>
                  </a:lnTo>
                  <a:lnTo>
                    <a:pt x="1" y="4267"/>
                  </a:lnTo>
                  <a:lnTo>
                    <a:pt x="2612" y="4267"/>
                  </a:lnTo>
                  <a:lnTo>
                    <a:pt x="2612" y="6942"/>
                  </a:lnTo>
                  <a:lnTo>
                    <a:pt x="4204" y="6942"/>
                  </a:lnTo>
                  <a:lnTo>
                    <a:pt x="4204" y="4267"/>
                  </a:lnTo>
                  <a:lnTo>
                    <a:pt x="6879" y="4267"/>
                  </a:lnTo>
                  <a:lnTo>
                    <a:pt x="6879" y="2675"/>
                  </a:lnTo>
                  <a:lnTo>
                    <a:pt x="4204" y="2675"/>
                  </a:lnTo>
                  <a:lnTo>
                    <a:pt x="420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33"/>
            <p:cNvSpPr/>
            <p:nvPr/>
          </p:nvSpPr>
          <p:spPr>
            <a:xfrm>
              <a:off x="1723550" y="1665800"/>
              <a:ext cx="151275" cy="151275"/>
            </a:xfrm>
            <a:custGeom>
              <a:avLst/>
              <a:gdLst/>
              <a:ahLst/>
              <a:cxnLst/>
              <a:rect l="l" t="t" r="r" b="b"/>
              <a:pathLst>
                <a:path w="6051" h="6051" extrusionOk="0">
                  <a:moveTo>
                    <a:pt x="1146" y="1"/>
                  </a:moveTo>
                  <a:lnTo>
                    <a:pt x="0" y="1147"/>
                  </a:lnTo>
                  <a:lnTo>
                    <a:pt x="1911" y="3057"/>
                  </a:lnTo>
                  <a:lnTo>
                    <a:pt x="0" y="4904"/>
                  </a:lnTo>
                  <a:lnTo>
                    <a:pt x="1146" y="6051"/>
                  </a:lnTo>
                  <a:lnTo>
                    <a:pt x="3057" y="4140"/>
                  </a:lnTo>
                  <a:lnTo>
                    <a:pt x="4904" y="6051"/>
                  </a:lnTo>
                  <a:lnTo>
                    <a:pt x="6050" y="4904"/>
                  </a:lnTo>
                  <a:lnTo>
                    <a:pt x="4140" y="3057"/>
                  </a:lnTo>
                  <a:lnTo>
                    <a:pt x="6050" y="1147"/>
                  </a:lnTo>
                  <a:lnTo>
                    <a:pt x="4904" y="1"/>
                  </a:lnTo>
                  <a:lnTo>
                    <a:pt x="3057" y="1911"/>
                  </a:lnTo>
                  <a:lnTo>
                    <a:pt x="11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33"/>
            <p:cNvSpPr/>
            <p:nvPr/>
          </p:nvSpPr>
          <p:spPr>
            <a:xfrm>
              <a:off x="6334250" y="436700"/>
              <a:ext cx="149700" cy="151275"/>
            </a:xfrm>
            <a:custGeom>
              <a:avLst/>
              <a:gdLst/>
              <a:ahLst/>
              <a:cxnLst/>
              <a:rect l="l" t="t" r="r" b="b"/>
              <a:pathLst>
                <a:path w="5988" h="6051" extrusionOk="0">
                  <a:moveTo>
                    <a:pt x="1084" y="1"/>
                  </a:moveTo>
                  <a:lnTo>
                    <a:pt x="1" y="1147"/>
                  </a:lnTo>
                  <a:lnTo>
                    <a:pt x="1848" y="3057"/>
                  </a:lnTo>
                  <a:lnTo>
                    <a:pt x="1" y="4904"/>
                  </a:lnTo>
                  <a:lnTo>
                    <a:pt x="1084" y="6051"/>
                  </a:lnTo>
                  <a:lnTo>
                    <a:pt x="2994" y="4140"/>
                  </a:lnTo>
                  <a:lnTo>
                    <a:pt x="4905" y="6051"/>
                  </a:lnTo>
                  <a:lnTo>
                    <a:pt x="5987" y="4904"/>
                  </a:lnTo>
                  <a:lnTo>
                    <a:pt x="4140" y="3057"/>
                  </a:lnTo>
                  <a:lnTo>
                    <a:pt x="5987" y="1147"/>
                  </a:lnTo>
                  <a:lnTo>
                    <a:pt x="4905" y="1"/>
                  </a:lnTo>
                  <a:lnTo>
                    <a:pt x="2994" y="1911"/>
                  </a:lnTo>
                  <a:lnTo>
                    <a:pt x="108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33"/>
            <p:cNvSpPr/>
            <p:nvPr/>
          </p:nvSpPr>
          <p:spPr>
            <a:xfrm>
              <a:off x="6866025" y="2581250"/>
              <a:ext cx="149675" cy="151275"/>
            </a:xfrm>
            <a:custGeom>
              <a:avLst/>
              <a:gdLst/>
              <a:ahLst/>
              <a:cxnLst/>
              <a:rect l="l" t="t" r="r" b="b"/>
              <a:pathLst>
                <a:path w="5987" h="6051" extrusionOk="0">
                  <a:moveTo>
                    <a:pt x="1083" y="1"/>
                  </a:moveTo>
                  <a:lnTo>
                    <a:pt x="0" y="1147"/>
                  </a:lnTo>
                  <a:lnTo>
                    <a:pt x="1847" y="3058"/>
                  </a:lnTo>
                  <a:lnTo>
                    <a:pt x="0" y="4905"/>
                  </a:lnTo>
                  <a:lnTo>
                    <a:pt x="1083" y="6051"/>
                  </a:lnTo>
                  <a:lnTo>
                    <a:pt x="2994" y="4140"/>
                  </a:lnTo>
                  <a:lnTo>
                    <a:pt x="4840" y="6051"/>
                  </a:lnTo>
                  <a:lnTo>
                    <a:pt x="5987" y="4905"/>
                  </a:lnTo>
                  <a:lnTo>
                    <a:pt x="4076" y="3058"/>
                  </a:lnTo>
                  <a:lnTo>
                    <a:pt x="5987" y="1147"/>
                  </a:lnTo>
                  <a:lnTo>
                    <a:pt x="4840" y="1"/>
                  </a:lnTo>
                  <a:lnTo>
                    <a:pt x="2994" y="1911"/>
                  </a:lnTo>
                  <a:lnTo>
                    <a:pt x="108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33"/>
            <p:cNvSpPr/>
            <p:nvPr/>
          </p:nvSpPr>
          <p:spPr>
            <a:xfrm>
              <a:off x="1094650" y="2971325"/>
              <a:ext cx="171975" cy="173550"/>
            </a:xfrm>
            <a:custGeom>
              <a:avLst/>
              <a:gdLst/>
              <a:ahLst/>
              <a:cxnLst/>
              <a:rect l="l" t="t" r="r" b="b"/>
              <a:pathLst>
                <a:path w="6879" h="6942" extrusionOk="0">
                  <a:moveTo>
                    <a:pt x="2612" y="0"/>
                  </a:moveTo>
                  <a:lnTo>
                    <a:pt x="2612" y="2675"/>
                  </a:lnTo>
                  <a:lnTo>
                    <a:pt x="1" y="2675"/>
                  </a:lnTo>
                  <a:lnTo>
                    <a:pt x="1" y="4267"/>
                  </a:lnTo>
                  <a:lnTo>
                    <a:pt x="2612" y="4267"/>
                  </a:lnTo>
                  <a:lnTo>
                    <a:pt x="2612" y="6942"/>
                  </a:lnTo>
                  <a:lnTo>
                    <a:pt x="4204" y="6942"/>
                  </a:lnTo>
                  <a:lnTo>
                    <a:pt x="4204" y="4267"/>
                  </a:lnTo>
                  <a:lnTo>
                    <a:pt x="6879" y="4267"/>
                  </a:lnTo>
                  <a:lnTo>
                    <a:pt x="6879" y="2675"/>
                  </a:lnTo>
                  <a:lnTo>
                    <a:pt x="4204" y="2675"/>
                  </a:lnTo>
                  <a:lnTo>
                    <a:pt x="420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33"/>
            <p:cNvSpPr/>
            <p:nvPr/>
          </p:nvSpPr>
          <p:spPr>
            <a:xfrm>
              <a:off x="2409725" y="1654650"/>
              <a:ext cx="171975" cy="173575"/>
            </a:xfrm>
            <a:custGeom>
              <a:avLst/>
              <a:gdLst/>
              <a:ahLst/>
              <a:cxnLst/>
              <a:rect l="l" t="t" r="r" b="b"/>
              <a:pathLst>
                <a:path w="6879" h="6943" extrusionOk="0">
                  <a:moveTo>
                    <a:pt x="2612" y="1"/>
                  </a:moveTo>
                  <a:lnTo>
                    <a:pt x="2612" y="2676"/>
                  </a:lnTo>
                  <a:lnTo>
                    <a:pt x="1" y="2676"/>
                  </a:lnTo>
                  <a:lnTo>
                    <a:pt x="1" y="4268"/>
                  </a:lnTo>
                  <a:lnTo>
                    <a:pt x="2612" y="4268"/>
                  </a:lnTo>
                  <a:lnTo>
                    <a:pt x="2612" y="6942"/>
                  </a:lnTo>
                  <a:lnTo>
                    <a:pt x="4204" y="6942"/>
                  </a:lnTo>
                  <a:lnTo>
                    <a:pt x="4204" y="4268"/>
                  </a:lnTo>
                  <a:lnTo>
                    <a:pt x="6879" y="4268"/>
                  </a:lnTo>
                  <a:lnTo>
                    <a:pt x="6879" y="2676"/>
                  </a:lnTo>
                  <a:lnTo>
                    <a:pt x="4204" y="2676"/>
                  </a:lnTo>
                  <a:lnTo>
                    <a:pt x="420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33"/>
            <p:cNvSpPr/>
            <p:nvPr/>
          </p:nvSpPr>
          <p:spPr>
            <a:xfrm>
              <a:off x="4450800" y="4440825"/>
              <a:ext cx="1246650" cy="250000"/>
            </a:xfrm>
            <a:custGeom>
              <a:avLst/>
              <a:gdLst/>
              <a:ahLst/>
              <a:cxnLst/>
              <a:rect l="l" t="t" r="r" b="b"/>
              <a:pathLst>
                <a:path w="49866" h="10000" extrusionOk="0">
                  <a:moveTo>
                    <a:pt x="38975" y="1529"/>
                  </a:moveTo>
                  <a:lnTo>
                    <a:pt x="38975" y="4140"/>
                  </a:lnTo>
                  <a:lnTo>
                    <a:pt x="13438" y="4140"/>
                  </a:lnTo>
                  <a:lnTo>
                    <a:pt x="13438" y="1529"/>
                  </a:lnTo>
                  <a:close/>
                  <a:moveTo>
                    <a:pt x="40568" y="2039"/>
                  </a:moveTo>
                  <a:lnTo>
                    <a:pt x="43943" y="3758"/>
                  </a:lnTo>
                  <a:lnTo>
                    <a:pt x="43943" y="6114"/>
                  </a:lnTo>
                  <a:lnTo>
                    <a:pt x="40568" y="7834"/>
                  </a:lnTo>
                  <a:lnTo>
                    <a:pt x="40568" y="2039"/>
                  </a:lnTo>
                  <a:close/>
                  <a:moveTo>
                    <a:pt x="38975" y="5732"/>
                  </a:moveTo>
                  <a:lnTo>
                    <a:pt x="38975" y="8343"/>
                  </a:lnTo>
                  <a:lnTo>
                    <a:pt x="13438" y="8343"/>
                  </a:lnTo>
                  <a:lnTo>
                    <a:pt x="13438" y="5732"/>
                  </a:lnTo>
                  <a:close/>
                  <a:moveTo>
                    <a:pt x="3694" y="1"/>
                  </a:moveTo>
                  <a:cubicBezTo>
                    <a:pt x="1657" y="1"/>
                    <a:pt x="1" y="1593"/>
                    <a:pt x="1" y="3631"/>
                  </a:cubicBezTo>
                  <a:lnTo>
                    <a:pt x="1" y="6305"/>
                  </a:lnTo>
                  <a:cubicBezTo>
                    <a:pt x="1" y="8343"/>
                    <a:pt x="1657" y="9999"/>
                    <a:pt x="3694" y="9999"/>
                  </a:cubicBezTo>
                  <a:lnTo>
                    <a:pt x="39803" y="9999"/>
                  </a:lnTo>
                  <a:cubicBezTo>
                    <a:pt x="39931" y="9999"/>
                    <a:pt x="40058" y="9935"/>
                    <a:pt x="40122" y="9872"/>
                  </a:cubicBezTo>
                  <a:lnTo>
                    <a:pt x="49865" y="4968"/>
                  </a:lnTo>
                  <a:lnTo>
                    <a:pt x="40122" y="64"/>
                  </a:lnTo>
                  <a:cubicBezTo>
                    <a:pt x="40058" y="1"/>
                    <a:pt x="39931" y="1"/>
                    <a:pt x="398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33"/>
            <p:cNvSpPr/>
            <p:nvPr/>
          </p:nvSpPr>
          <p:spPr>
            <a:xfrm>
              <a:off x="3118225" y="1673750"/>
              <a:ext cx="1514100" cy="135375"/>
            </a:xfrm>
            <a:custGeom>
              <a:avLst/>
              <a:gdLst/>
              <a:ahLst/>
              <a:cxnLst/>
              <a:rect l="l" t="t" r="r" b="b"/>
              <a:pathLst>
                <a:path w="60564" h="5415" extrusionOk="0">
                  <a:moveTo>
                    <a:pt x="55851" y="1"/>
                  </a:moveTo>
                  <a:lnTo>
                    <a:pt x="55851" y="1912"/>
                  </a:lnTo>
                  <a:lnTo>
                    <a:pt x="1083" y="1912"/>
                  </a:lnTo>
                  <a:cubicBezTo>
                    <a:pt x="0" y="1912"/>
                    <a:pt x="0" y="3504"/>
                    <a:pt x="1083" y="3504"/>
                  </a:cubicBezTo>
                  <a:lnTo>
                    <a:pt x="55851" y="3504"/>
                  </a:lnTo>
                  <a:lnTo>
                    <a:pt x="55851" y="5414"/>
                  </a:lnTo>
                  <a:lnTo>
                    <a:pt x="60564" y="2676"/>
                  </a:lnTo>
                  <a:lnTo>
                    <a:pt x="5585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33"/>
            <p:cNvSpPr/>
            <p:nvPr/>
          </p:nvSpPr>
          <p:spPr>
            <a:xfrm>
              <a:off x="1349400" y="323650"/>
              <a:ext cx="2101600" cy="616175"/>
            </a:xfrm>
            <a:custGeom>
              <a:avLst/>
              <a:gdLst/>
              <a:ahLst/>
              <a:cxnLst/>
              <a:rect l="l" t="t" r="r" b="b"/>
              <a:pathLst>
                <a:path w="84064" h="24647" extrusionOk="0">
                  <a:moveTo>
                    <a:pt x="23563" y="1"/>
                  </a:moveTo>
                  <a:lnTo>
                    <a:pt x="23563" y="2357"/>
                  </a:lnTo>
                  <a:lnTo>
                    <a:pt x="7897" y="2357"/>
                  </a:lnTo>
                  <a:cubicBezTo>
                    <a:pt x="3503" y="2357"/>
                    <a:pt x="0" y="5860"/>
                    <a:pt x="0" y="10254"/>
                  </a:cubicBezTo>
                  <a:lnTo>
                    <a:pt x="0" y="23882"/>
                  </a:lnTo>
                  <a:cubicBezTo>
                    <a:pt x="0" y="24265"/>
                    <a:pt x="383" y="24647"/>
                    <a:pt x="828" y="24647"/>
                  </a:cubicBezTo>
                  <a:cubicBezTo>
                    <a:pt x="1274" y="24647"/>
                    <a:pt x="1593" y="24265"/>
                    <a:pt x="1593" y="23882"/>
                  </a:cubicBezTo>
                  <a:lnTo>
                    <a:pt x="1593" y="10190"/>
                  </a:lnTo>
                  <a:cubicBezTo>
                    <a:pt x="1593" y="6751"/>
                    <a:pt x="4395" y="3949"/>
                    <a:pt x="7897" y="3949"/>
                  </a:cubicBezTo>
                  <a:lnTo>
                    <a:pt x="23563" y="3949"/>
                  </a:lnTo>
                  <a:lnTo>
                    <a:pt x="23563" y="6369"/>
                  </a:lnTo>
                  <a:lnTo>
                    <a:pt x="29868" y="6369"/>
                  </a:lnTo>
                  <a:lnTo>
                    <a:pt x="29868" y="3949"/>
                  </a:lnTo>
                  <a:lnTo>
                    <a:pt x="79414" y="3949"/>
                  </a:lnTo>
                  <a:lnTo>
                    <a:pt x="79414" y="5860"/>
                  </a:lnTo>
                  <a:lnTo>
                    <a:pt x="84063" y="3185"/>
                  </a:lnTo>
                  <a:lnTo>
                    <a:pt x="79414" y="447"/>
                  </a:lnTo>
                  <a:lnTo>
                    <a:pt x="79414" y="2357"/>
                  </a:lnTo>
                  <a:lnTo>
                    <a:pt x="29868" y="2357"/>
                  </a:lnTo>
                  <a:lnTo>
                    <a:pt x="2986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33"/>
            <p:cNvSpPr/>
            <p:nvPr/>
          </p:nvSpPr>
          <p:spPr>
            <a:xfrm>
              <a:off x="5823200" y="713725"/>
              <a:ext cx="843825" cy="1111300"/>
            </a:xfrm>
            <a:custGeom>
              <a:avLst/>
              <a:gdLst/>
              <a:ahLst/>
              <a:cxnLst/>
              <a:rect l="l" t="t" r="r" b="b"/>
              <a:pathLst>
                <a:path w="33753" h="44452" extrusionOk="0">
                  <a:moveTo>
                    <a:pt x="0" y="1"/>
                  </a:moveTo>
                  <a:lnTo>
                    <a:pt x="0" y="6305"/>
                  </a:lnTo>
                  <a:lnTo>
                    <a:pt x="6305" y="6305"/>
                  </a:lnTo>
                  <a:lnTo>
                    <a:pt x="6305" y="3885"/>
                  </a:lnTo>
                  <a:lnTo>
                    <a:pt x="24264" y="3885"/>
                  </a:lnTo>
                  <a:cubicBezTo>
                    <a:pt x="27576" y="3885"/>
                    <a:pt x="30250" y="6560"/>
                    <a:pt x="30314" y="9935"/>
                  </a:cubicBezTo>
                  <a:lnTo>
                    <a:pt x="30314" y="39803"/>
                  </a:lnTo>
                  <a:lnTo>
                    <a:pt x="28403" y="39803"/>
                  </a:lnTo>
                  <a:lnTo>
                    <a:pt x="31078" y="44452"/>
                  </a:lnTo>
                  <a:lnTo>
                    <a:pt x="33753" y="39803"/>
                  </a:lnTo>
                  <a:lnTo>
                    <a:pt x="31906" y="39803"/>
                  </a:lnTo>
                  <a:lnTo>
                    <a:pt x="31906" y="9935"/>
                  </a:lnTo>
                  <a:cubicBezTo>
                    <a:pt x="31842" y="5796"/>
                    <a:pt x="28467" y="2357"/>
                    <a:pt x="24264" y="2357"/>
                  </a:cubicBezTo>
                  <a:lnTo>
                    <a:pt x="6305" y="2357"/>
                  </a:lnTo>
                  <a:lnTo>
                    <a:pt x="630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33"/>
            <p:cNvSpPr/>
            <p:nvPr/>
          </p:nvSpPr>
          <p:spPr>
            <a:xfrm>
              <a:off x="924300" y="661175"/>
              <a:ext cx="135350" cy="314875"/>
            </a:xfrm>
            <a:custGeom>
              <a:avLst/>
              <a:gdLst/>
              <a:ahLst/>
              <a:cxnLst/>
              <a:rect l="l" t="t" r="r" b="b"/>
              <a:pathLst>
                <a:path w="5414" h="12595" extrusionOk="0">
                  <a:moveTo>
                    <a:pt x="2676" y="1"/>
                  </a:moveTo>
                  <a:lnTo>
                    <a:pt x="1" y="4714"/>
                  </a:lnTo>
                  <a:lnTo>
                    <a:pt x="1911" y="4714"/>
                  </a:lnTo>
                  <a:lnTo>
                    <a:pt x="1911" y="11783"/>
                  </a:lnTo>
                  <a:cubicBezTo>
                    <a:pt x="1911" y="12324"/>
                    <a:pt x="2309" y="12594"/>
                    <a:pt x="2707" y="12594"/>
                  </a:cubicBezTo>
                  <a:cubicBezTo>
                    <a:pt x="3105" y="12594"/>
                    <a:pt x="3503" y="12324"/>
                    <a:pt x="3503" y="11783"/>
                  </a:cubicBezTo>
                  <a:lnTo>
                    <a:pt x="3503" y="4714"/>
                  </a:lnTo>
                  <a:lnTo>
                    <a:pt x="5414" y="4714"/>
                  </a:lnTo>
                  <a:lnTo>
                    <a:pt x="267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33"/>
            <p:cNvSpPr/>
            <p:nvPr/>
          </p:nvSpPr>
          <p:spPr>
            <a:xfrm>
              <a:off x="1782450" y="3907475"/>
              <a:ext cx="135350" cy="315250"/>
            </a:xfrm>
            <a:custGeom>
              <a:avLst/>
              <a:gdLst/>
              <a:ahLst/>
              <a:cxnLst/>
              <a:rect l="l" t="t" r="r" b="b"/>
              <a:pathLst>
                <a:path w="5414" h="12610" extrusionOk="0">
                  <a:moveTo>
                    <a:pt x="2739" y="1"/>
                  </a:moveTo>
                  <a:cubicBezTo>
                    <a:pt x="2293" y="1"/>
                    <a:pt x="1911" y="383"/>
                    <a:pt x="1911" y="828"/>
                  </a:cubicBezTo>
                  <a:lnTo>
                    <a:pt x="1911" y="7897"/>
                  </a:lnTo>
                  <a:lnTo>
                    <a:pt x="0" y="7897"/>
                  </a:lnTo>
                  <a:lnTo>
                    <a:pt x="2739" y="12610"/>
                  </a:lnTo>
                  <a:lnTo>
                    <a:pt x="5414" y="7897"/>
                  </a:lnTo>
                  <a:lnTo>
                    <a:pt x="3503" y="7897"/>
                  </a:lnTo>
                  <a:lnTo>
                    <a:pt x="3503" y="828"/>
                  </a:lnTo>
                  <a:cubicBezTo>
                    <a:pt x="3503" y="383"/>
                    <a:pt x="3121" y="1"/>
                    <a:pt x="27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33"/>
            <p:cNvSpPr/>
            <p:nvPr/>
          </p:nvSpPr>
          <p:spPr>
            <a:xfrm>
              <a:off x="1113775" y="661175"/>
              <a:ext cx="133750" cy="314875"/>
            </a:xfrm>
            <a:custGeom>
              <a:avLst/>
              <a:gdLst/>
              <a:ahLst/>
              <a:cxnLst/>
              <a:rect l="l" t="t" r="r" b="b"/>
              <a:pathLst>
                <a:path w="5350" h="12595" extrusionOk="0">
                  <a:moveTo>
                    <a:pt x="2675" y="1"/>
                  </a:moveTo>
                  <a:lnTo>
                    <a:pt x="0" y="4714"/>
                  </a:lnTo>
                  <a:lnTo>
                    <a:pt x="1911" y="4714"/>
                  </a:lnTo>
                  <a:lnTo>
                    <a:pt x="1847" y="11783"/>
                  </a:lnTo>
                  <a:cubicBezTo>
                    <a:pt x="1847" y="12324"/>
                    <a:pt x="2245" y="12594"/>
                    <a:pt x="2643" y="12594"/>
                  </a:cubicBezTo>
                  <a:cubicBezTo>
                    <a:pt x="3041" y="12594"/>
                    <a:pt x="3439" y="12324"/>
                    <a:pt x="3439" y="11783"/>
                  </a:cubicBezTo>
                  <a:lnTo>
                    <a:pt x="3439" y="4714"/>
                  </a:lnTo>
                  <a:lnTo>
                    <a:pt x="5350" y="4714"/>
                  </a:lnTo>
                  <a:lnTo>
                    <a:pt x="26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33"/>
            <p:cNvSpPr/>
            <p:nvPr/>
          </p:nvSpPr>
          <p:spPr>
            <a:xfrm>
              <a:off x="1782450" y="2181650"/>
              <a:ext cx="135350" cy="1668525"/>
            </a:xfrm>
            <a:custGeom>
              <a:avLst/>
              <a:gdLst/>
              <a:ahLst/>
              <a:cxnLst/>
              <a:rect l="l" t="t" r="r" b="b"/>
              <a:pathLst>
                <a:path w="5414" h="66741" extrusionOk="0">
                  <a:moveTo>
                    <a:pt x="2739" y="0"/>
                  </a:moveTo>
                  <a:lnTo>
                    <a:pt x="0" y="4649"/>
                  </a:lnTo>
                  <a:lnTo>
                    <a:pt x="1911" y="4649"/>
                  </a:lnTo>
                  <a:lnTo>
                    <a:pt x="1911" y="65977"/>
                  </a:lnTo>
                  <a:cubicBezTo>
                    <a:pt x="1911" y="66486"/>
                    <a:pt x="2309" y="66741"/>
                    <a:pt x="2707" y="66741"/>
                  </a:cubicBezTo>
                  <a:cubicBezTo>
                    <a:pt x="3105" y="66741"/>
                    <a:pt x="3503" y="66486"/>
                    <a:pt x="3503" y="65977"/>
                  </a:cubicBezTo>
                  <a:lnTo>
                    <a:pt x="3503" y="4649"/>
                  </a:lnTo>
                  <a:lnTo>
                    <a:pt x="5414" y="4649"/>
                  </a:lnTo>
                  <a:lnTo>
                    <a:pt x="27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33"/>
            <p:cNvSpPr/>
            <p:nvPr/>
          </p:nvSpPr>
          <p:spPr>
            <a:xfrm>
              <a:off x="5576425" y="4885025"/>
              <a:ext cx="1047625" cy="159225"/>
            </a:xfrm>
            <a:custGeom>
              <a:avLst/>
              <a:gdLst/>
              <a:ahLst/>
              <a:cxnLst/>
              <a:rect l="l" t="t" r="r" b="b"/>
              <a:pathLst>
                <a:path w="41905" h="6369" extrusionOk="0">
                  <a:moveTo>
                    <a:pt x="25092" y="1"/>
                  </a:moveTo>
                  <a:lnTo>
                    <a:pt x="25092" y="2357"/>
                  </a:lnTo>
                  <a:lnTo>
                    <a:pt x="1019" y="2357"/>
                  </a:lnTo>
                  <a:cubicBezTo>
                    <a:pt x="0" y="2357"/>
                    <a:pt x="0" y="3949"/>
                    <a:pt x="1019" y="3949"/>
                  </a:cubicBezTo>
                  <a:lnTo>
                    <a:pt x="25092" y="3949"/>
                  </a:lnTo>
                  <a:lnTo>
                    <a:pt x="25092" y="6369"/>
                  </a:lnTo>
                  <a:lnTo>
                    <a:pt x="31397" y="6369"/>
                  </a:lnTo>
                  <a:lnTo>
                    <a:pt x="31397" y="3949"/>
                  </a:lnTo>
                  <a:lnTo>
                    <a:pt x="37256" y="3949"/>
                  </a:lnTo>
                  <a:lnTo>
                    <a:pt x="37256" y="5859"/>
                  </a:lnTo>
                  <a:lnTo>
                    <a:pt x="41904" y="3185"/>
                  </a:lnTo>
                  <a:lnTo>
                    <a:pt x="37256" y="446"/>
                  </a:lnTo>
                  <a:lnTo>
                    <a:pt x="37256" y="2357"/>
                  </a:lnTo>
                  <a:lnTo>
                    <a:pt x="31397" y="2357"/>
                  </a:lnTo>
                  <a:lnTo>
                    <a:pt x="3139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33"/>
            <p:cNvSpPr/>
            <p:nvPr/>
          </p:nvSpPr>
          <p:spPr>
            <a:xfrm>
              <a:off x="5523875" y="5074475"/>
              <a:ext cx="1100175" cy="157650"/>
            </a:xfrm>
            <a:custGeom>
              <a:avLst/>
              <a:gdLst/>
              <a:ahLst/>
              <a:cxnLst/>
              <a:rect l="l" t="t" r="r" b="b"/>
              <a:pathLst>
                <a:path w="44007" h="6306" extrusionOk="0">
                  <a:moveTo>
                    <a:pt x="1" y="1"/>
                  </a:moveTo>
                  <a:lnTo>
                    <a:pt x="1" y="6306"/>
                  </a:lnTo>
                  <a:lnTo>
                    <a:pt x="6306" y="6306"/>
                  </a:lnTo>
                  <a:lnTo>
                    <a:pt x="6306" y="3949"/>
                  </a:lnTo>
                  <a:lnTo>
                    <a:pt x="39358" y="3949"/>
                  </a:lnTo>
                  <a:lnTo>
                    <a:pt x="39358" y="5860"/>
                  </a:lnTo>
                  <a:lnTo>
                    <a:pt x="44006" y="3121"/>
                  </a:lnTo>
                  <a:lnTo>
                    <a:pt x="39358" y="447"/>
                  </a:lnTo>
                  <a:lnTo>
                    <a:pt x="39358" y="2357"/>
                  </a:lnTo>
                  <a:lnTo>
                    <a:pt x="6306" y="2357"/>
                  </a:lnTo>
                  <a:lnTo>
                    <a:pt x="630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33"/>
            <p:cNvSpPr/>
            <p:nvPr/>
          </p:nvSpPr>
          <p:spPr>
            <a:xfrm>
              <a:off x="2408625" y="5020350"/>
              <a:ext cx="1230225" cy="393850"/>
            </a:xfrm>
            <a:custGeom>
              <a:avLst/>
              <a:gdLst/>
              <a:ahLst/>
              <a:cxnLst/>
              <a:rect l="l" t="t" r="r" b="b"/>
              <a:pathLst>
                <a:path w="49209" h="15754" extrusionOk="0">
                  <a:moveTo>
                    <a:pt x="46534" y="1"/>
                  </a:moveTo>
                  <a:lnTo>
                    <a:pt x="43796" y="4650"/>
                  </a:lnTo>
                  <a:lnTo>
                    <a:pt x="45706" y="4650"/>
                  </a:lnTo>
                  <a:lnTo>
                    <a:pt x="45706" y="8725"/>
                  </a:lnTo>
                  <a:cubicBezTo>
                    <a:pt x="45706" y="10381"/>
                    <a:pt x="44369" y="11719"/>
                    <a:pt x="42713" y="11719"/>
                  </a:cubicBezTo>
                  <a:lnTo>
                    <a:pt x="32651" y="11719"/>
                  </a:lnTo>
                  <a:lnTo>
                    <a:pt x="32651" y="9235"/>
                  </a:lnTo>
                  <a:lnTo>
                    <a:pt x="26346" y="9235"/>
                  </a:lnTo>
                  <a:lnTo>
                    <a:pt x="26346" y="11719"/>
                  </a:lnTo>
                  <a:lnTo>
                    <a:pt x="6859" y="11719"/>
                  </a:lnTo>
                  <a:cubicBezTo>
                    <a:pt x="6497" y="9847"/>
                    <a:pt x="5018" y="8948"/>
                    <a:pt x="3536" y="8948"/>
                  </a:cubicBezTo>
                  <a:cubicBezTo>
                    <a:pt x="1892" y="8948"/>
                    <a:pt x="243" y="10054"/>
                    <a:pt x="109" y="12164"/>
                  </a:cubicBezTo>
                  <a:cubicBezTo>
                    <a:pt x="0" y="14441"/>
                    <a:pt x="1778" y="15754"/>
                    <a:pt x="3558" y="15754"/>
                  </a:cubicBezTo>
                  <a:cubicBezTo>
                    <a:pt x="4915" y="15754"/>
                    <a:pt x="6272" y="14991"/>
                    <a:pt x="6795" y="13311"/>
                  </a:cubicBezTo>
                  <a:lnTo>
                    <a:pt x="26346" y="13311"/>
                  </a:lnTo>
                  <a:lnTo>
                    <a:pt x="26346" y="15540"/>
                  </a:lnTo>
                  <a:lnTo>
                    <a:pt x="32651" y="15540"/>
                  </a:lnTo>
                  <a:lnTo>
                    <a:pt x="32651" y="13311"/>
                  </a:lnTo>
                  <a:lnTo>
                    <a:pt x="42650" y="13311"/>
                  </a:lnTo>
                  <a:cubicBezTo>
                    <a:pt x="45261" y="13311"/>
                    <a:pt x="47298" y="11273"/>
                    <a:pt x="47298" y="8725"/>
                  </a:cubicBezTo>
                  <a:lnTo>
                    <a:pt x="47298" y="4650"/>
                  </a:lnTo>
                  <a:lnTo>
                    <a:pt x="49209" y="4650"/>
                  </a:lnTo>
                  <a:lnTo>
                    <a:pt x="4653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33"/>
            <p:cNvSpPr/>
            <p:nvPr/>
          </p:nvSpPr>
          <p:spPr>
            <a:xfrm>
              <a:off x="819225" y="2831225"/>
              <a:ext cx="197450" cy="168025"/>
            </a:xfrm>
            <a:custGeom>
              <a:avLst/>
              <a:gdLst/>
              <a:ahLst/>
              <a:cxnLst/>
              <a:rect l="l" t="t" r="r" b="b"/>
              <a:pathLst>
                <a:path w="7898" h="6721" extrusionOk="0">
                  <a:moveTo>
                    <a:pt x="4522" y="0"/>
                  </a:moveTo>
                  <a:cubicBezTo>
                    <a:pt x="1465" y="0"/>
                    <a:pt x="1" y="3630"/>
                    <a:pt x="2102" y="5732"/>
                  </a:cubicBezTo>
                  <a:cubicBezTo>
                    <a:pt x="2805" y="6414"/>
                    <a:pt x="3663" y="6721"/>
                    <a:pt x="4501" y="6721"/>
                  </a:cubicBezTo>
                  <a:cubicBezTo>
                    <a:pt x="6242" y="6721"/>
                    <a:pt x="7897" y="5396"/>
                    <a:pt x="7897" y="3375"/>
                  </a:cubicBezTo>
                  <a:cubicBezTo>
                    <a:pt x="7897" y="1465"/>
                    <a:pt x="6369" y="0"/>
                    <a:pt x="45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33"/>
            <p:cNvSpPr/>
            <p:nvPr/>
          </p:nvSpPr>
          <p:spPr>
            <a:xfrm>
              <a:off x="860625" y="1842525"/>
              <a:ext cx="619350" cy="135350"/>
            </a:xfrm>
            <a:custGeom>
              <a:avLst/>
              <a:gdLst/>
              <a:ahLst/>
              <a:cxnLst/>
              <a:rect l="l" t="t" r="r" b="b"/>
              <a:pathLst>
                <a:path w="24774" h="5414" extrusionOk="0">
                  <a:moveTo>
                    <a:pt x="4713" y="0"/>
                  </a:moveTo>
                  <a:lnTo>
                    <a:pt x="0" y="2739"/>
                  </a:lnTo>
                  <a:lnTo>
                    <a:pt x="4713" y="5414"/>
                  </a:lnTo>
                  <a:lnTo>
                    <a:pt x="4713" y="3503"/>
                  </a:lnTo>
                  <a:lnTo>
                    <a:pt x="23946" y="3503"/>
                  </a:lnTo>
                  <a:cubicBezTo>
                    <a:pt x="24391" y="3503"/>
                    <a:pt x="24774" y="3185"/>
                    <a:pt x="24774" y="2739"/>
                  </a:cubicBezTo>
                  <a:cubicBezTo>
                    <a:pt x="24774" y="2293"/>
                    <a:pt x="24391" y="1911"/>
                    <a:pt x="23946" y="1911"/>
                  </a:cubicBezTo>
                  <a:lnTo>
                    <a:pt x="4713" y="1911"/>
                  </a:lnTo>
                  <a:lnTo>
                    <a:pt x="471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33"/>
            <p:cNvSpPr/>
            <p:nvPr/>
          </p:nvSpPr>
          <p:spPr>
            <a:xfrm>
              <a:off x="6060425" y="4273650"/>
              <a:ext cx="627300" cy="495175"/>
            </a:xfrm>
            <a:custGeom>
              <a:avLst/>
              <a:gdLst/>
              <a:ahLst/>
              <a:cxnLst/>
              <a:rect l="l" t="t" r="r" b="b"/>
              <a:pathLst>
                <a:path w="25092" h="19807" extrusionOk="0">
                  <a:moveTo>
                    <a:pt x="5031" y="1"/>
                  </a:moveTo>
                  <a:cubicBezTo>
                    <a:pt x="2229" y="1"/>
                    <a:pt x="0" y="2230"/>
                    <a:pt x="0" y="5032"/>
                  </a:cubicBezTo>
                  <a:lnTo>
                    <a:pt x="0" y="14776"/>
                  </a:lnTo>
                  <a:cubicBezTo>
                    <a:pt x="0" y="17578"/>
                    <a:pt x="2229" y="19807"/>
                    <a:pt x="5031" y="19807"/>
                  </a:cubicBezTo>
                  <a:lnTo>
                    <a:pt x="20124" y="19807"/>
                  </a:lnTo>
                  <a:cubicBezTo>
                    <a:pt x="22863" y="19807"/>
                    <a:pt x="25092" y="17578"/>
                    <a:pt x="25092" y="14776"/>
                  </a:cubicBezTo>
                  <a:lnTo>
                    <a:pt x="25092" y="5032"/>
                  </a:lnTo>
                  <a:cubicBezTo>
                    <a:pt x="25092" y="2230"/>
                    <a:pt x="22863" y="1"/>
                    <a:pt x="201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33"/>
            <p:cNvSpPr/>
            <p:nvPr/>
          </p:nvSpPr>
          <p:spPr>
            <a:xfrm>
              <a:off x="6033350" y="2694300"/>
              <a:ext cx="97150" cy="98725"/>
            </a:xfrm>
            <a:custGeom>
              <a:avLst/>
              <a:gdLst/>
              <a:ahLst/>
              <a:cxnLst/>
              <a:rect l="l" t="t" r="r" b="b"/>
              <a:pathLst>
                <a:path w="3886" h="3949" extrusionOk="0">
                  <a:moveTo>
                    <a:pt x="1" y="0"/>
                  </a:moveTo>
                  <a:lnTo>
                    <a:pt x="1" y="3949"/>
                  </a:lnTo>
                  <a:lnTo>
                    <a:pt x="3885" y="3949"/>
                  </a:lnTo>
                  <a:lnTo>
                    <a:pt x="388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33"/>
            <p:cNvSpPr/>
            <p:nvPr/>
          </p:nvSpPr>
          <p:spPr>
            <a:xfrm>
              <a:off x="6162325" y="2694300"/>
              <a:ext cx="98725" cy="98725"/>
            </a:xfrm>
            <a:custGeom>
              <a:avLst/>
              <a:gdLst/>
              <a:ahLst/>
              <a:cxnLst/>
              <a:rect l="l" t="t" r="r" b="b"/>
              <a:pathLst>
                <a:path w="3949" h="3949" extrusionOk="0">
                  <a:moveTo>
                    <a:pt x="0" y="0"/>
                  </a:moveTo>
                  <a:lnTo>
                    <a:pt x="0" y="3949"/>
                  </a:lnTo>
                  <a:lnTo>
                    <a:pt x="3948" y="3949"/>
                  </a:lnTo>
                  <a:lnTo>
                    <a:pt x="394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33"/>
            <p:cNvSpPr/>
            <p:nvPr/>
          </p:nvSpPr>
          <p:spPr>
            <a:xfrm>
              <a:off x="6033350" y="2820075"/>
              <a:ext cx="97150" cy="98725"/>
            </a:xfrm>
            <a:custGeom>
              <a:avLst/>
              <a:gdLst/>
              <a:ahLst/>
              <a:cxnLst/>
              <a:rect l="l" t="t" r="r" b="b"/>
              <a:pathLst>
                <a:path w="3886" h="3949" extrusionOk="0">
                  <a:moveTo>
                    <a:pt x="1" y="0"/>
                  </a:moveTo>
                  <a:lnTo>
                    <a:pt x="1" y="3949"/>
                  </a:lnTo>
                  <a:lnTo>
                    <a:pt x="3885" y="3949"/>
                  </a:lnTo>
                  <a:lnTo>
                    <a:pt x="388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33"/>
            <p:cNvSpPr/>
            <p:nvPr/>
          </p:nvSpPr>
          <p:spPr>
            <a:xfrm>
              <a:off x="6162325" y="2820075"/>
              <a:ext cx="98725" cy="98725"/>
            </a:xfrm>
            <a:custGeom>
              <a:avLst/>
              <a:gdLst/>
              <a:ahLst/>
              <a:cxnLst/>
              <a:rect l="l" t="t" r="r" b="b"/>
              <a:pathLst>
                <a:path w="3949" h="3949" extrusionOk="0">
                  <a:moveTo>
                    <a:pt x="0" y="0"/>
                  </a:moveTo>
                  <a:lnTo>
                    <a:pt x="0" y="3949"/>
                  </a:lnTo>
                  <a:lnTo>
                    <a:pt x="3948" y="3949"/>
                  </a:lnTo>
                  <a:lnTo>
                    <a:pt x="394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33"/>
            <p:cNvSpPr/>
            <p:nvPr/>
          </p:nvSpPr>
          <p:spPr>
            <a:xfrm>
              <a:off x="6076350" y="3681400"/>
              <a:ext cx="176750" cy="455375"/>
            </a:xfrm>
            <a:custGeom>
              <a:avLst/>
              <a:gdLst/>
              <a:ahLst/>
              <a:cxnLst/>
              <a:rect l="l" t="t" r="r" b="b"/>
              <a:pathLst>
                <a:path w="7070" h="18215" extrusionOk="0">
                  <a:moveTo>
                    <a:pt x="0" y="0"/>
                  </a:moveTo>
                  <a:cubicBezTo>
                    <a:pt x="0" y="2866"/>
                    <a:pt x="1911" y="4777"/>
                    <a:pt x="3503" y="6305"/>
                  </a:cubicBezTo>
                  <a:cubicBezTo>
                    <a:pt x="4522" y="7324"/>
                    <a:pt x="5413" y="8279"/>
                    <a:pt x="5541" y="9107"/>
                  </a:cubicBezTo>
                  <a:cubicBezTo>
                    <a:pt x="5413" y="9935"/>
                    <a:pt x="4522" y="10890"/>
                    <a:pt x="3503" y="11846"/>
                  </a:cubicBezTo>
                  <a:cubicBezTo>
                    <a:pt x="1911" y="13438"/>
                    <a:pt x="0" y="15348"/>
                    <a:pt x="0" y="18214"/>
                  </a:cubicBezTo>
                  <a:lnTo>
                    <a:pt x="1592" y="18214"/>
                  </a:lnTo>
                  <a:cubicBezTo>
                    <a:pt x="1592" y="16049"/>
                    <a:pt x="3121" y="14520"/>
                    <a:pt x="4585" y="13056"/>
                  </a:cubicBezTo>
                  <a:cubicBezTo>
                    <a:pt x="5859" y="11846"/>
                    <a:pt x="7005" y="10636"/>
                    <a:pt x="7069" y="9235"/>
                  </a:cubicBezTo>
                  <a:lnTo>
                    <a:pt x="7069" y="9107"/>
                  </a:lnTo>
                  <a:lnTo>
                    <a:pt x="7069" y="9044"/>
                  </a:lnTo>
                  <a:cubicBezTo>
                    <a:pt x="7005" y="7579"/>
                    <a:pt x="5859" y="6433"/>
                    <a:pt x="4585" y="5223"/>
                  </a:cubicBezTo>
                  <a:cubicBezTo>
                    <a:pt x="3121" y="3694"/>
                    <a:pt x="1592" y="2166"/>
                    <a:pt x="15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33"/>
            <p:cNvSpPr/>
            <p:nvPr/>
          </p:nvSpPr>
          <p:spPr>
            <a:xfrm>
              <a:off x="6270575" y="3679800"/>
              <a:ext cx="178350" cy="456975"/>
            </a:xfrm>
            <a:custGeom>
              <a:avLst/>
              <a:gdLst/>
              <a:ahLst/>
              <a:cxnLst/>
              <a:rect l="l" t="t" r="r" b="b"/>
              <a:pathLst>
                <a:path w="7134" h="18279" extrusionOk="0">
                  <a:moveTo>
                    <a:pt x="5541" y="1"/>
                  </a:moveTo>
                  <a:cubicBezTo>
                    <a:pt x="5541" y="2230"/>
                    <a:pt x="4013" y="3758"/>
                    <a:pt x="2484" y="5223"/>
                  </a:cubicBezTo>
                  <a:cubicBezTo>
                    <a:pt x="1274" y="6433"/>
                    <a:pt x="128" y="7643"/>
                    <a:pt x="1" y="9044"/>
                  </a:cubicBezTo>
                  <a:lnTo>
                    <a:pt x="1" y="9171"/>
                  </a:lnTo>
                  <a:lnTo>
                    <a:pt x="1" y="9235"/>
                  </a:lnTo>
                  <a:cubicBezTo>
                    <a:pt x="128" y="10700"/>
                    <a:pt x="1274" y="11846"/>
                    <a:pt x="2484" y="13056"/>
                  </a:cubicBezTo>
                  <a:cubicBezTo>
                    <a:pt x="4013" y="14521"/>
                    <a:pt x="5541" y="16113"/>
                    <a:pt x="5541" y="18278"/>
                  </a:cubicBezTo>
                  <a:lnTo>
                    <a:pt x="7133" y="18278"/>
                  </a:lnTo>
                  <a:cubicBezTo>
                    <a:pt x="7133" y="15412"/>
                    <a:pt x="5159" y="13502"/>
                    <a:pt x="3631" y="11910"/>
                  </a:cubicBezTo>
                  <a:cubicBezTo>
                    <a:pt x="2612" y="10891"/>
                    <a:pt x="1656" y="9935"/>
                    <a:pt x="1593" y="9108"/>
                  </a:cubicBezTo>
                  <a:cubicBezTo>
                    <a:pt x="1656" y="8280"/>
                    <a:pt x="2612" y="7388"/>
                    <a:pt x="3631" y="6369"/>
                  </a:cubicBezTo>
                  <a:cubicBezTo>
                    <a:pt x="5223" y="4777"/>
                    <a:pt x="7133" y="2867"/>
                    <a:pt x="71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33"/>
            <p:cNvSpPr/>
            <p:nvPr/>
          </p:nvSpPr>
          <p:spPr>
            <a:xfrm>
              <a:off x="6170275" y="3772150"/>
              <a:ext cx="184700" cy="116250"/>
            </a:xfrm>
            <a:custGeom>
              <a:avLst/>
              <a:gdLst/>
              <a:ahLst/>
              <a:cxnLst/>
              <a:rect l="l" t="t" r="r" b="b"/>
              <a:pathLst>
                <a:path w="7388" h="4650" extrusionOk="0">
                  <a:moveTo>
                    <a:pt x="1" y="0"/>
                  </a:moveTo>
                  <a:cubicBezTo>
                    <a:pt x="574" y="637"/>
                    <a:pt x="1274" y="1338"/>
                    <a:pt x="1975" y="1975"/>
                  </a:cubicBezTo>
                  <a:cubicBezTo>
                    <a:pt x="2548" y="2548"/>
                    <a:pt x="3057" y="3248"/>
                    <a:pt x="3439" y="4013"/>
                  </a:cubicBezTo>
                  <a:cubicBezTo>
                    <a:pt x="3567" y="4204"/>
                    <a:pt x="3630" y="4458"/>
                    <a:pt x="3694" y="4649"/>
                  </a:cubicBezTo>
                  <a:cubicBezTo>
                    <a:pt x="3694" y="4586"/>
                    <a:pt x="3758" y="4458"/>
                    <a:pt x="3758" y="4395"/>
                  </a:cubicBezTo>
                  <a:cubicBezTo>
                    <a:pt x="3885" y="4013"/>
                    <a:pt x="4076" y="3694"/>
                    <a:pt x="4267" y="3376"/>
                  </a:cubicBezTo>
                  <a:cubicBezTo>
                    <a:pt x="4713" y="2803"/>
                    <a:pt x="5159" y="2229"/>
                    <a:pt x="5668" y="1720"/>
                  </a:cubicBezTo>
                  <a:cubicBezTo>
                    <a:pt x="6242" y="1147"/>
                    <a:pt x="6878" y="574"/>
                    <a:pt x="73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33"/>
            <p:cNvSpPr/>
            <p:nvPr/>
          </p:nvSpPr>
          <p:spPr>
            <a:xfrm>
              <a:off x="6132075" y="3928175"/>
              <a:ext cx="261125" cy="208600"/>
            </a:xfrm>
            <a:custGeom>
              <a:avLst/>
              <a:gdLst/>
              <a:ahLst/>
              <a:cxnLst/>
              <a:rect l="l" t="t" r="r" b="b"/>
              <a:pathLst>
                <a:path w="10445" h="8344" extrusionOk="0">
                  <a:moveTo>
                    <a:pt x="5222" y="0"/>
                  </a:moveTo>
                  <a:cubicBezTo>
                    <a:pt x="5222" y="4522"/>
                    <a:pt x="828" y="6496"/>
                    <a:pt x="191" y="6751"/>
                  </a:cubicBezTo>
                  <a:cubicBezTo>
                    <a:pt x="64" y="7260"/>
                    <a:pt x="0" y="7770"/>
                    <a:pt x="0" y="8343"/>
                  </a:cubicBezTo>
                  <a:lnTo>
                    <a:pt x="10444" y="8343"/>
                  </a:lnTo>
                  <a:cubicBezTo>
                    <a:pt x="10444" y="7770"/>
                    <a:pt x="10444" y="7260"/>
                    <a:pt x="10317" y="6751"/>
                  </a:cubicBezTo>
                  <a:cubicBezTo>
                    <a:pt x="10317" y="6751"/>
                    <a:pt x="5222" y="4840"/>
                    <a:pt x="52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33"/>
            <p:cNvSpPr/>
            <p:nvPr/>
          </p:nvSpPr>
          <p:spPr>
            <a:xfrm>
              <a:off x="6262625" y="39281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33"/>
            <p:cNvSpPr/>
            <p:nvPr/>
          </p:nvSpPr>
          <p:spPr>
            <a:xfrm>
              <a:off x="6036550" y="3628850"/>
              <a:ext cx="447400" cy="39825"/>
            </a:xfrm>
            <a:custGeom>
              <a:avLst/>
              <a:gdLst/>
              <a:ahLst/>
              <a:cxnLst/>
              <a:rect l="l" t="t" r="r" b="b"/>
              <a:pathLst>
                <a:path w="17896" h="1593" extrusionOk="0">
                  <a:moveTo>
                    <a:pt x="0" y="1"/>
                  </a:moveTo>
                  <a:lnTo>
                    <a:pt x="0" y="1593"/>
                  </a:lnTo>
                  <a:lnTo>
                    <a:pt x="17895" y="1593"/>
                  </a:lnTo>
                  <a:lnTo>
                    <a:pt x="1789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33"/>
            <p:cNvSpPr/>
            <p:nvPr/>
          </p:nvSpPr>
          <p:spPr>
            <a:xfrm>
              <a:off x="6036550" y="4149475"/>
              <a:ext cx="447400" cy="39825"/>
            </a:xfrm>
            <a:custGeom>
              <a:avLst/>
              <a:gdLst/>
              <a:ahLst/>
              <a:cxnLst/>
              <a:rect l="l" t="t" r="r" b="b"/>
              <a:pathLst>
                <a:path w="17896" h="1593" extrusionOk="0">
                  <a:moveTo>
                    <a:pt x="0" y="1"/>
                  </a:moveTo>
                  <a:lnTo>
                    <a:pt x="0" y="1593"/>
                  </a:lnTo>
                  <a:lnTo>
                    <a:pt x="17895" y="1593"/>
                  </a:lnTo>
                  <a:lnTo>
                    <a:pt x="1789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33"/>
            <p:cNvSpPr/>
            <p:nvPr/>
          </p:nvSpPr>
          <p:spPr>
            <a:xfrm>
              <a:off x="6163900" y="2121150"/>
              <a:ext cx="122575" cy="176750"/>
            </a:xfrm>
            <a:custGeom>
              <a:avLst/>
              <a:gdLst/>
              <a:ahLst/>
              <a:cxnLst/>
              <a:rect l="l" t="t" r="r" b="b"/>
              <a:pathLst>
                <a:path w="4903" h="7070" extrusionOk="0">
                  <a:moveTo>
                    <a:pt x="2357" y="1274"/>
                  </a:moveTo>
                  <a:cubicBezTo>
                    <a:pt x="2930" y="1274"/>
                    <a:pt x="3312" y="1720"/>
                    <a:pt x="3312" y="2293"/>
                  </a:cubicBezTo>
                  <a:cubicBezTo>
                    <a:pt x="3312" y="2802"/>
                    <a:pt x="2930" y="3312"/>
                    <a:pt x="2357" y="3312"/>
                  </a:cubicBezTo>
                  <a:lnTo>
                    <a:pt x="1593" y="3312"/>
                  </a:lnTo>
                  <a:lnTo>
                    <a:pt x="1593" y="1274"/>
                  </a:lnTo>
                  <a:close/>
                  <a:moveTo>
                    <a:pt x="1" y="0"/>
                  </a:moveTo>
                  <a:lnTo>
                    <a:pt x="1" y="7069"/>
                  </a:lnTo>
                  <a:lnTo>
                    <a:pt x="1593" y="7069"/>
                  </a:lnTo>
                  <a:lnTo>
                    <a:pt x="1593" y="4522"/>
                  </a:lnTo>
                  <a:lnTo>
                    <a:pt x="2675" y="4522"/>
                  </a:lnTo>
                  <a:cubicBezTo>
                    <a:pt x="2710" y="4524"/>
                    <a:pt x="2743" y="4524"/>
                    <a:pt x="2777" y="4524"/>
                  </a:cubicBezTo>
                  <a:cubicBezTo>
                    <a:pt x="3942" y="4524"/>
                    <a:pt x="4903" y="3469"/>
                    <a:pt x="4841" y="2293"/>
                  </a:cubicBezTo>
                  <a:cubicBezTo>
                    <a:pt x="4841" y="1019"/>
                    <a:pt x="3885" y="0"/>
                    <a:pt x="26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33"/>
            <p:cNvSpPr/>
            <p:nvPr/>
          </p:nvSpPr>
          <p:spPr>
            <a:xfrm>
              <a:off x="6302425" y="2121150"/>
              <a:ext cx="138525" cy="176750"/>
            </a:xfrm>
            <a:custGeom>
              <a:avLst/>
              <a:gdLst/>
              <a:ahLst/>
              <a:cxnLst/>
              <a:rect l="l" t="t" r="r" b="b"/>
              <a:pathLst>
                <a:path w="5541" h="7070" extrusionOk="0">
                  <a:moveTo>
                    <a:pt x="0" y="0"/>
                  </a:moveTo>
                  <a:lnTo>
                    <a:pt x="0" y="7069"/>
                  </a:lnTo>
                  <a:lnTo>
                    <a:pt x="1592" y="7069"/>
                  </a:lnTo>
                  <a:lnTo>
                    <a:pt x="1592" y="4267"/>
                  </a:lnTo>
                  <a:lnTo>
                    <a:pt x="3885" y="4267"/>
                  </a:lnTo>
                  <a:lnTo>
                    <a:pt x="3885" y="7069"/>
                  </a:lnTo>
                  <a:lnTo>
                    <a:pt x="5541" y="7069"/>
                  </a:lnTo>
                  <a:lnTo>
                    <a:pt x="5541" y="0"/>
                  </a:lnTo>
                  <a:lnTo>
                    <a:pt x="3885" y="0"/>
                  </a:lnTo>
                  <a:lnTo>
                    <a:pt x="3885" y="2802"/>
                  </a:lnTo>
                  <a:lnTo>
                    <a:pt x="1592" y="2802"/>
                  </a:lnTo>
                  <a:lnTo>
                    <a:pt x="15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33"/>
            <p:cNvSpPr/>
            <p:nvPr/>
          </p:nvSpPr>
          <p:spPr>
            <a:xfrm>
              <a:off x="6472775" y="2121150"/>
              <a:ext cx="121025" cy="176750"/>
            </a:xfrm>
            <a:custGeom>
              <a:avLst/>
              <a:gdLst/>
              <a:ahLst/>
              <a:cxnLst/>
              <a:rect l="l" t="t" r="r" b="b"/>
              <a:pathLst>
                <a:path w="4841" h="7070" extrusionOk="0">
                  <a:moveTo>
                    <a:pt x="2357" y="1274"/>
                  </a:moveTo>
                  <a:cubicBezTo>
                    <a:pt x="2930" y="1274"/>
                    <a:pt x="3312" y="1720"/>
                    <a:pt x="3312" y="2293"/>
                  </a:cubicBezTo>
                  <a:cubicBezTo>
                    <a:pt x="3312" y="2802"/>
                    <a:pt x="2930" y="3312"/>
                    <a:pt x="2357" y="3312"/>
                  </a:cubicBezTo>
                  <a:lnTo>
                    <a:pt x="1529" y="3312"/>
                  </a:lnTo>
                  <a:lnTo>
                    <a:pt x="1529" y="1274"/>
                  </a:lnTo>
                  <a:close/>
                  <a:moveTo>
                    <a:pt x="0" y="0"/>
                  </a:moveTo>
                  <a:lnTo>
                    <a:pt x="0" y="7069"/>
                  </a:lnTo>
                  <a:lnTo>
                    <a:pt x="1529" y="7069"/>
                  </a:lnTo>
                  <a:lnTo>
                    <a:pt x="1529" y="4522"/>
                  </a:lnTo>
                  <a:lnTo>
                    <a:pt x="2612" y="4522"/>
                  </a:lnTo>
                  <a:cubicBezTo>
                    <a:pt x="2647" y="4524"/>
                    <a:pt x="2683" y="4524"/>
                    <a:pt x="2718" y="4524"/>
                  </a:cubicBezTo>
                  <a:cubicBezTo>
                    <a:pt x="3938" y="4524"/>
                    <a:pt x="4839" y="3469"/>
                    <a:pt x="4777" y="2293"/>
                  </a:cubicBezTo>
                  <a:cubicBezTo>
                    <a:pt x="4840" y="1083"/>
                    <a:pt x="3822" y="64"/>
                    <a:pt x="26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33"/>
            <p:cNvSpPr/>
            <p:nvPr/>
          </p:nvSpPr>
          <p:spPr>
            <a:xfrm>
              <a:off x="1688525" y="661175"/>
              <a:ext cx="92350" cy="178350"/>
            </a:xfrm>
            <a:custGeom>
              <a:avLst/>
              <a:gdLst/>
              <a:ahLst/>
              <a:cxnLst/>
              <a:rect l="l" t="t" r="r" b="b"/>
              <a:pathLst>
                <a:path w="3694" h="7134" extrusionOk="0">
                  <a:moveTo>
                    <a:pt x="2102" y="1"/>
                  </a:moveTo>
                  <a:lnTo>
                    <a:pt x="2102" y="4268"/>
                  </a:lnTo>
                  <a:cubicBezTo>
                    <a:pt x="2102" y="5032"/>
                    <a:pt x="2102" y="5669"/>
                    <a:pt x="955" y="5669"/>
                  </a:cubicBezTo>
                  <a:cubicBezTo>
                    <a:pt x="573" y="5669"/>
                    <a:pt x="191" y="5478"/>
                    <a:pt x="0" y="5159"/>
                  </a:cubicBezTo>
                  <a:lnTo>
                    <a:pt x="0" y="7006"/>
                  </a:lnTo>
                  <a:cubicBezTo>
                    <a:pt x="319" y="7134"/>
                    <a:pt x="637" y="7134"/>
                    <a:pt x="955" y="7134"/>
                  </a:cubicBezTo>
                  <a:cubicBezTo>
                    <a:pt x="2675" y="7134"/>
                    <a:pt x="3694" y="6433"/>
                    <a:pt x="3694" y="4395"/>
                  </a:cubicBezTo>
                  <a:lnTo>
                    <a:pt x="369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33"/>
            <p:cNvSpPr/>
            <p:nvPr/>
          </p:nvSpPr>
          <p:spPr>
            <a:xfrm flipH="1">
              <a:off x="1461393" y="1206602"/>
              <a:ext cx="147728" cy="176750"/>
            </a:xfrm>
            <a:custGeom>
              <a:avLst/>
              <a:gdLst/>
              <a:ahLst/>
              <a:cxnLst/>
              <a:rect l="l" t="t" r="r" b="b"/>
              <a:pathLst>
                <a:path w="5478" h="7070" extrusionOk="0">
                  <a:moveTo>
                    <a:pt x="0" y="1"/>
                  </a:moveTo>
                  <a:lnTo>
                    <a:pt x="0" y="7069"/>
                  </a:lnTo>
                  <a:lnTo>
                    <a:pt x="1529" y="7069"/>
                  </a:lnTo>
                  <a:lnTo>
                    <a:pt x="1529" y="4267"/>
                  </a:lnTo>
                  <a:lnTo>
                    <a:pt x="3821" y="4267"/>
                  </a:lnTo>
                  <a:lnTo>
                    <a:pt x="3821" y="7069"/>
                  </a:lnTo>
                  <a:lnTo>
                    <a:pt x="5477" y="7069"/>
                  </a:lnTo>
                  <a:lnTo>
                    <a:pt x="5477" y="1"/>
                  </a:lnTo>
                  <a:lnTo>
                    <a:pt x="3821" y="1"/>
                  </a:lnTo>
                  <a:lnTo>
                    <a:pt x="3821" y="2866"/>
                  </a:lnTo>
                  <a:lnTo>
                    <a:pt x="1529" y="2866"/>
                  </a:lnTo>
                  <a:lnTo>
                    <a:pt x="152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33"/>
            <p:cNvSpPr/>
            <p:nvPr/>
          </p:nvSpPr>
          <p:spPr>
            <a:xfrm flipH="1">
              <a:off x="1291396" y="1206602"/>
              <a:ext cx="151153" cy="176750"/>
            </a:xfrm>
            <a:custGeom>
              <a:avLst/>
              <a:gdLst/>
              <a:ahLst/>
              <a:cxnLst/>
              <a:rect l="l" t="t" r="r" b="b"/>
              <a:pathLst>
                <a:path w="5605" h="7070" extrusionOk="0">
                  <a:moveTo>
                    <a:pt x="1" y="1"/>
                  </a:moveTo>
                  <a:lnTo>
                    <a:pt x="1" y="1465"/>
                  </a:lnTo>
                  <a:lnTo>
                    <a:pt x="2038" y="1465"/>
                  </a:lnTo>
                  <a:lnTo>
                    <a:pt x="2038" y="7069"/>
                  </a:lnTo>
                  <a:lnTo>
                    <a:pt x="3567" y="7069"/>
                  </a:lnTo>
                  <a:lnTo>
                    <a:pt x="3567" y="1465"/>
                  </a:lnTo>
                  <a:lnTo>
                    <a:pt x="5605" y="1465"/>
                  </a:lnTo>
                  <a:lnTo>
                    <a:pt x="560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33"/>
            <p:cNvSpPr/>
            <p:nvPr/>
          </p:nvSpPr>
          <p:spPr>
            <a:xfrm flipH="1">
              <a:off x="1037205" y="1206602"/>
              <a:ext cx="252497" cy="176750"/>
            </a:xfrm>
            <a:custGeom>
              <a:avLst/>
              <a:gdLst/>
              <a:ahLst/>
              <a:cxnLst/>
              <a:rect l="l" t="t" r="r" b="b"/>
              <a:pathLst>
                <a:path w="9363" h="7070" extrusionOk="0">
                  <a:moveTo>
                    <a:pt x="1402" y="1"/>
                  </a:moveTo>
                  <a:lnTo>
                    <a:pt x="0" y="7069"/>
                  </a:lnTo>
                  <a:lnTo>
                    <a:pt x="1720" y="7069"/>
                  </a:lnTo>
                  <a:lnTo>
                    <a:pt x="2548" y="2229"/>
                  </a:lnTo>
                  <a:lnTo>
                    <a:pt x="3949" y="7069"/>
                  </a:lnTo>
                  <a:lnTo>
                    <a:pt x="5477" y="7069"/>
                  </a:lnTo>
                  <a:lnTo>
                    <a:pt x="6815" y="2229"/>
                  </a:lnTo>
                  <a:lnTo>
                    <a:pt x="7643" y="7069"/>
                  </a:lnTo>
                  <a:lnTo>
                    <a:pt x="9362" y="7069"/>
                  </a:lnTo>
                  <a:lnTo>
                    <a:pt x="8025" y="1"/>
                  </a:lnTo>
                  <a:lnTo>
                    <a:pt x="6178" y="1"/>
                  </a:lnTo>
                  <a:lnTo>
                    <a:pt x="4713" y="4968"/>
                  </a:lnTo>
                  <a:lnTo>
                    <a:pt x="324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33"/>
            <p:cNvSpPr/>
            <p:nvPr/>
          </p:nvSpPr>
          <p:spPr>
            <a:xfrm flipH="1">
              <a:off x="908417" y="1206602"/>
              <a:ext cx="109946" cy="176750"/>
            </a:xfrm>
            <a:custGeom>
              <a:avLst/>
              <a:gdLst/>
              <a:ahLst/>
              <a:cxnLst/>
              <a:rect l="l" t="t" r="r" b="b"/>
              <a:pathLst>
                <a:path w="4077" h="7070" extrusionOk="0">
                  <a:moveTo>
                    <a:pt x="1" y="1"/>
                  </a:moveTo>
                  <a:lnTo>
                    <a:pt x="1" y="7069"/>
                  </a:lnTo>
                  <a:lnTo>
                    <a:pt x="4076" y="7069"/>
                  </a:lnTo>
                  <a:lnTo>
                    <a:pt x="4076" y="5668"/>
                  </a:lnTo>
                  <a:lnTo>
                    <a:pt x="1529" y="5668"/>
                  </a:lnTo>
                  <a:lnTo>
                    <a:pt x="152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33"/>
            <p:cNvSpPr/>
            <p:nvPr/>
          </p:nvSpPr>
          <p:spPr>
            <a:xfrm>
              <a:off x="2245750" y="4830900"/>
              <a:ext cx="162425" cy="211775"/>
            </a:xfrm>
            <a:custGeom>
              <a:avLst/>
              <a:gdLst/>
              <a:ahLst/>
              <a:cxnLst/>
              <a:rect l="l" t="t" r="r" b="b"/>
              <a:pathLst>
                <a:path w="6497" h="8471" extrusionOk="0">
                  <a:moveTo>
                    <a:pt x="6496" y="0"/>
                  </a:moveTo>
                  <a:lnTo>
                    <a:pt x="0" y="3057"/>
                  </a:lnTo>
                  <a:lnTo>
                    <a:pt x="0" y="5413"/>
                  </a:lnTo>
                  <a:lnTo>
                    <a:pt x="6496" y="8470"/>
                  </a:lnTo>
                  <a:lnTo>
                    <a:pt x="6496" y="6560"/>
                  </a:lnTo>
                  <a:lnTo>
                    <a:pt x="1402" y="4267"/>
                  </a:lnTo>
                  <a:lnTo>
                    <a:pt x="6496" y="1911"/>
                  </a:lnTo>
                  <a:lnTo>
                    <a:pt x="649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33"/>
            <p:cNvSpPr/>
            <p:nvPr/>
          </p:nvSpPr>
          <p:spPr>
            <a:xfrm>
              <a:off x="2433625" y="4727400"/>
              <a:ext cx="207000" cy="380550"/>
            </a:xfrm>
            <a:custGeom>
              <a:avLst/>
              <a:gdLst/>
              <a:ahLst/>
              <a:cxnLst/>
              <a:rect l="l" t="t" r="r" b="b"/>
              <a:pathLst>
                <a:path w="8280" h="15222" extrusionOk="0">
                  <a:moveTo>
                    <a:pt x="6114" y="1"/>
                  </a:moveTo>
                  <a:lnTo>
                    <a:pt x="0" y="15221"/>
                  </a:lnTo>
                  <a:lnTo>
                    <a:pt x="2165" y="15221"/>
                  </a:lnTo>
                  <a:lnTo>
                    <a:pt x="827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33"/>
            <p:cNvSpPr/>
            <p:nvPr/>
          </p:nvSpPr>
          <p:spPr>
            <a:xfrm>
              <a:off x="2661300" y="4830900"/>
              <a:ext cx="164000" cy="211775"/>
            </a:xfrm>
            <a:custGeom>
              <a:avLst/>
              <a:gdLst/>
              <a:ahLst/>
              <a:cxnLst/>
              <a:rect l="l" t="t" r="r" b="b"/>
              <a:pathLst>
                <a:path w="6560" h="8471" extrusionOk="0">
                  <a:moveTo>
                    <a:pt x="0" y="0"/>
                  </a:moveTo>
                  <a:lnTo>
                    <a:pt x="0" y="1911"/>
                  </a:lnTo>
                  <a:lnTo>
                    <a:pt x="5095" y="4267"/>
                  </a:lnTo>
                  <a:lnTo>
                    <a:pt x="0" y="6560"/>
                  </a:lnTo>
                  <a:lnTo>
                    <a:pt x="0" y="8470"/>
                  </a:lnTo>
                  <a:lnTo>
                    <a:pt x="6559" y="5413"/>
                  </a:lnTo>
                  <a:lnTo>
                    <a:pt x="6559" y="30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7" name="Google Shape;1427;p46"/>
          <p:cNvSpPr txBox="1">
            <a:spLocks noGrp="1"/>
          </p:cNvSpPr>
          <p:nvPr>
            <p:ph type="ctrTitle"/>
          </p:nvPr>
        </p:nvSpPr>
        <p:spPr>
          <a:xfrm>
            <a:off x="892325" y="644550"/>
            <a:ext cx="79401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CREDITS</a:t>
            </a:r>
            <a:endParaRPr/>
          </a:p>
        </p:txBody>
      </p:sp>
      <p:sp>
        <p:nvSpPr>
          <p:cNvPr id="1428" name="Google Shape;1428;p46"/>
          <p:cNvSpPr txBox="1">
            <a:spLocks noGrp="1"/>
          </p:cNvSpPr>
          <p:nvPr>
            <p:ph type="body" idx="1"/>
          </p:nvPr>
        </p:nvSpPr>
        <p:spPr>
          <a:xfrm>
            <a:off x="810000" y="216900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41300" lvl="0" indent="-190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 Light"/>
              <a:buChar char="●"/>
            </a:pPr>
            <a:r>
              <a:rPr lang="es">
                <a:solidFill>
                  <a:schemeClr val="dk1"/>
                </a:solidFill>
              </a:rPr>
              <a:t>Presentation template by </a:t>
            </a:r>
            <a:r>
              <a:rPr lang="es">
                <a:solidFill>
                  <a:schemeClr val="dk1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endParaRPr>
              <a:solidFill>
                <a:schemeClr val="dk1"/>
              </a:solidFill>
            </a:endParaRPr>
          </a:p>
          <a:p>
            <a:pPr marL="241300" lvl="0" indent="-190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 Light"/>
              <a:buChar char="●"/>
            </a:pPr>
            <a:r>
              <a:rPr lang="es">
                <a:solidFill>
                  <a:schemeClr val="dk1"/>
                </a:solidFill>
              </a:rPr>
              <a:t>Icons by </a:t>
            </a:r>
            <a:r>
              <a:rPr lang="es">
                <a:solidFill>
                  <a:schemeClr val="dk1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endParaRPr>
              <a:solidFill>
                <a:schemeClr val="dk1"/>
              </a:solidFill>
            </a:endParaRPr>
          </a:p>
          <a:p>
            <a:pPr marL="241300" lvl="0" indent="-190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 Light"/>
              <a:buChar char="●"/>
            </a:pPr>
            <a:r>
              <a:rPr lang="es">
                <a:solidFill>
                  <a:schemeClr val="dk1"/>
                </a:solidFill>
              </a:rPr>
              <a:t>Infographics by </a:t>
            </a:r>
            <a:r>
              <a:rPr lang="es">
                <a:solidFill>
                  <a:schemeClr val="dk1"/>
                </a:solidFill>
                <a:uFill>
                  <a:noFill/>
                </a:u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>
              <a:solidFill>
                <a:schemeClr val="dk1"/>
              </a:solidFill>
            </a:endParaRPr>
          </a:p>
          <a:p>
            <a:pPr marL="241300" lvl="0" indent="-190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 Light"/>
              <a:buChar char="●"/>
            </a:pPr>
            <a:r>
              <a:rPr lang="es">
                <a:solidFill>
                  <a:schemeClr val="dk1"/>
                </a:solidFill>
              </a:rPr>
              <a:t>Images created by Freepik</a:t>
            </a:r>
            <a:endParaRPr>
              <a:solidFill>
                <a:schemeClr val="dk1"/>
              </a:solidFill>
            </a:endParaRPr>
          </a:p>
          <a:p>
            <a:pPr marL="241300" lvl="0" indent="-190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 Light"/>
              <a:buChar char="●"/>
            </a:pPr>
            <a:r>
              <a:rPr lang="es">
                <a:solidFill>
                  <a:schemeClr val="dk1"/>
                </a:solidFill>
              </a:rPr>
              <a:t>Author introduction slide photo created by Freepik</a:t>
            </a:r>
            <a:endParaRPr>
              <a:solidFill>
                <a:schemeClr val="dk1"/>
              </a:solidFill>
            </a:endParaRPr>
          </a:p>
          <a:p>
            <a:pPr marL="241300" lvl="0" indent="-190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 Light"/>
              <a:buChar char="●"/>
            </a:pPr>
            <a:r>
              <a:rPr lang="es">
                <a:solidFill>
                  <a:schemeClr val="dk1"/>
                </a:solidFill>
              </a:rPr>
              <a:t>Text &amp; Image slide photo created by Freepik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1"/>
          <p:cNvSpPr/>
          <p:nvPr/>
        </p:nvSpPr>
        <p:spPr>
          <a:xfrm>
            <a:off x="714300" y="462750"/>
            <a:ext cx="7715400" cy="476100"/>
          </a:xfrm>
          <a:prstGeom prst="roundRect">
            <a:avLst>
              <a:gd name="adj" fmla="val 15585"/>
            </a:avLst>
          </a:prstGeom>
          <a:solidFill>
            <a:srgbClr val="6C7E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16" name="Google Shape;216;p21"/>
          <p:cNvSpPr txBox="1">
            <a:spLocks noGrp="1"/>
          </p:cNvSpPr>
          <p:nvPr>
            <p:ph type="ctrTitle"/>
          </p:nvPr>
        </p:nvSpPr>
        <p:spPr>
          <a:xfrm>
            <a:off x="1612050" y="415950"/>
            <a:ext cx="5919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OUTLINE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17" name="Google Shape;217;p21"/>
          <p:cNvSpPr txBox="1">
            <a:spLocks noGrp="1"/>
          </p:cNvSpPr>
          <p:nvPr>
            <p:ph type="title" idx="2"/>
          </p:nvPr>
        </p:nvSpPr>
        <p:spPr>
          <a:xfrm>
            <a:off x="4896875" y="1624125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accent1"/>
                </a:solidFill>
              </a:rPr>
              <a:t>04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218" name="Google Shape;218;p21"/>
          <p:cNvSpPr txBox="1">
            <a:spLocks noGrp="1"/>
          </p:cNvSpPr>
          <p:nvPr>
            <p:ph type="title" idx="4"/>
          </p:nvPr>
        </p:nvSpPr>
        <p:spPr>
          <a:xfrm>
            <a:off x="4896875" y="2520850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accent1"/>
                </a:solidFill>
              </a:rPr>
              <a:t>05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219" name="Google Shape;219;p21"/>
          <p:cNvSpPr txBox="1">
            <a:spLocks noGrp="1"/>
          </p:cNvSpPr>
          <p:nvPr>
            <p:ph type="title" idx="6"/>
          </p:nvPr>
        </p:nvSpPr>
        <p:spPr>
          <a:xfrm>
            <a:off x="4896875" y="3417575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accent1"/>
                </a:solidFill>
              </a:rPr>
              <a:t>06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220" name="Google Shape;220;p21"/>
          <p:cNvSpPr txBox="1">
            <a:spLocks noGrp="1"/>
          </p:cNvSpPr>
          <p:nvPr>
            <p:ph type="title" idx="8"/>
          </p:nvPr>
        </p:nvSpPr>
        <p:spPr>
          <a:xfrm>
            <a:off x="2557325" y="1624125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accent1"/>
                </a:solidFill>
              </a:rPr>
              <a:t>01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221" name="Google Shape;221;p21"/>
          <p:cNvSpPr txBox="1">
            <a:spLocks noGrp="1"/>
          </p:cNvSpPr>
          <p:nvPr>
            <p:ph type="title" idx="13"/>
          </p:nvPr>
        </p:nvSpPr>
        <p:spPr>
          <a:xfrm>
            <a:off x="2557325" y="2520850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accent1"/>
                </a:solidFill>
              </a:rPr>
              <a:t>02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222" name="Google Shape;222;p21"/>
          <p:cNvSpPr txBox="1">
            <a:spLocks noGrp="1"/>
          </p:cNvSpPr>
          <p:nvPr>
            <p:ph type="title" idx="15"/>
          </p:nvPr>
        </p:nvSpPr>
        <p:spPr>
          <a:xfrm>
            <a:off x="2557325" y="3417575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accent1"/>
                </a:solidFill>
              </a:rPr>
              <a:t>03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223" name="Google Shape;223;p21"/>
          <p:cNvSpPr txBox="1">
            <a:spLocks noGrp="1"/>
          </p:cNvSpPr>
          <p:nvPr>
            <p:ph type="ctrTitle" idx="16"/>
          </p:nvPr>
        </p:nvSpPr>
        <p:spPr>
          <a:xfrm>
            <a:off x="562030" y="1990107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800"/>
              <a:t>Introduction</a:t>
            </a:r>
            <a:endParaRPr sz="1800"/>
          </a:p>
        </p:txBody>
      </p:sp>
      <p:sp>
        <p:nvSpPr>
          <p:cNvPr id="224" name="Google Shape;224;p21"/>
          <p:cNvSpPr txBox="1">
            <a:spLocks noGrp="1"/>
          </p:cNvSpPr>
          <p:nvPr>
            <p:ph type="ctrTitle" idx="17"/>
          </p:nvPr>
        </p:nvSpPr>
        <p:spPr>
          <a:xfrm>
            <a:off x="562030" y="2914307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/>
              <a:t>Background</a:t>
            </a:r>
            <a:endParaRPr sz="1800"/>
          </a:p>
        </p:txBody>
      </p:sp>
      <p:sp>
        <p:nvSpPr>
          <p:cNvPr id="225" name="Google Shape;225;p21"/>
          <p:cNvSpPr txBox="1">
            <a:spLocks noGrp="1"/>
          </p:cNvSpPr>
          <p:nvPr>
            <p:ph type="ctrTitle" idx="18"/>
          </p:nvPr>
        </p:nvSpPr>
        <p:spPr>
          <a:xfrm>
            <a:off x="562030" y="3803244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/>
              <a:t>Solution</a:t>
            </a:r>
            <a:endParaRPr sz="1800"/>
          </a:p>
        </p:txBody>
      </p:sp>
      <p:sp>
        <p:nvSpPr>
          <p:cNvPr id="226" name="Google Shape;226;p21"/>
          <p:cNvSpPr txBox="1">
            <a:spLocks noGrp="1"/>
          </p:cNvSpPr>
          <p:nvPr>
            <p:ph type="ctrTitle" idx="19"/>
          </p:nvPr>
        </p:nvSpPr>
        <p:spPr>
          <a:xfrm>
            <a:off x="6154263" y="2005652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800"/>
              <a:t>Demo</a:t>
            </a:r>
            <a:endParaRPr sz="1800"/>
          </a:p>
        </p:txBody>
      </p:sp>
      <p:sp>
        <p:nvSpPr>
          <p:cNvPr id="227" name="Google Shape;227;p21"/>
          <p:cNvSpPr txBox="1">
            <a:spLocks noGrp="1"/>
          </p:cNvSpPr>
          <p:nvPr>
            <p:ph type="ctrTitle" idx="20"/>
          </p:nvPr>
        </p:nvSpPr>
        <p:spPr>
          <a:xfrm>
            <a:off x="6114468" y="2725188"/>
            <a:ext cx="2467500" cy="37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800"/>
              <a:t>Technical</a:t>
            </a:r>
            <a:r>
              <a:rPr lang="es" sz="800"/>
              <a:t> </a:t>
            </a:r>
            <a:r>
              <a:rPr lang="es" sz="1800"/>
              <a:t>Information</a:t>
            </a:r>
            <a:endParaRPr sz="800"/>
          </a:p>
        </p:txBody>
      </p:sp>
      <p:sp>
        <p:nvSpPr>
          <p:cNvPr id="228" name="Google Shape;228;p21"/>
          <p:cNvSpPr txBox="1">
            <a:spLocks noGrp="1"/>
          </p:cNvSpPr>
          <p:nvPr>
            <p:ph type="ctrTitle" idx="21"/>
          </p:nvPr>
        </p:nvSpPr>
        <p:spPr>
          <a:xfrm>
            <a:off x="6154275" y="3508850"/>
            <a:ext cx="2076000" cy="47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800"/>
              <a:t>QnA</a:t>
            </a:r>
            <a:endParaRPr sz="1800"/>
          </a:p>
        </p:txBody>
      </p:sp>
      <p:sp>
        <p:nvSpPr>
          <p:cNvPr id="229" name="Google Shape;229;p21"/>
          <p:cNvSpPr/>
          <p:nvPr/>
        </p:nvSpPr>
        <p:spPr>
          <a:xfrm>
            <a:off x="4970025" y="1810719"/>
            <a:ext cx="476178" cy="282154"/>
          </a:xfrm>
          <a:custGeom>
            <a:avLst/>
            <a:gdLst/>
            <a:ahLst/>
            <a:cxnLst/>
            <a:rect l="l" t="t" r="r" b="b"/>
            <a:pathLst>
              <a:path w="52356" h="31023" extrusionOk="0">
                <a:moveTo>
                  <a:pt x="26113" y="9614"/>
                </a:moveTo>
                <a:cubicBezTo>
                  <a:pt x="26000" y="9614"/>
                  <a:pt x="25885" y="9617"/>
                  <a:pt x="25771" y="9624"/>
                </a:cubicBezTo>
                <a:cubicBezTo>
                  <a:pt x="22835" y="9819"/>
                  <a:pt x="20453" y="12201"/>
                  <a:pt x="20290" y="15136"/>
                </a:cubicBezTo>
                <a:cubicBezTo>
                  <a:pt x="20069" y="18609"/>
                  <a:pt x="22811" y="21409"/>
                  <a:pt x="26211" y="21409"/>
                </a:cubicBezTo>
                <a:cubicBezTo>
                  <a:pt x="26324" y="21409"/>
                  <a:pt x="26438" y="21406"/>
                  <a:pt x="26553" y="21399"/>
                </a:cubicBezTo>
                <a:cubicBezTo>
                  <a:pt x="29489" y="21236"/>
                  <a:pt x="31903" y="18822"/>
                  <a:pt x="32066" y="15887"/>
                </a:cubicBezTo>
                <a:cubicBezTo>
                  <a:pt x="32256" y="12414"/>
                  <a:pt x="29513" y="9614"/>
                  <a:pt x="26113" y="9614"/>
                </a:cubicBezTo>
                <a:close/>
                <a:moveTo>
                  <a:pt x="26167" y="4544"/>
                </a:moveTo>
                <a:cubicBezTo>
                  <a:pt x="32458" y="4544"/>
                  <a:pt x="37499" y="9834"/>
                  <a:pt x="37122" y="16213"/>
                </a:cubicBezTo>
                <a:cubicBezTo>
                  <a:pt x="36763" y="21693"/>
                  <a:pt x="32360" y="26097"/>
                  <a:pt x="26880" y="26455"/>
                </a:cubicBezTo>
                <a:cubicBezTo>
                  <a:pt x="26637" y="26471"/>
                  <a:pt x="26396" y="26479"/>
                  <a:pt x="26157" y="26479"/>
                </a:cubicBezTo>
                <a:cubicBezTo>
                  <a:pt x="19866" y="26479"/>
                  <a:pt x="14826" y="21189"/>
                  <a:pt x="15234" y="14810"/>
                </a:cubicBezTo>
                <a:cubicBezTo>
                  <a:pt x="15560" y="9330"/>
                  <a:pt x="19997" y="4926"/>
                  <a:pt x="25444" y="4568"/>
                </a:cubicBezTo>
                <a:cubicBezTo>
                  <a:pt x="25687" y="4552"/>
                  <a:pt x="25928" y="4544"/>
                  <a:pt x="26167" y="4544"/>
                </a:cubicBezTo>
                <a:close/>
                <a:moveTo>
                  <a:pt x="26195" y="1"/>
                </a:moveTo>
                <a:cubicBezTo>
                  <a:pt x="16246" y="1"/>
                  <a:pt x="7242" y="5448"/>
                  <a:pt x="523" y="14256"/>
                </a:cubicBezTo>
                <a:cubicBezTo>
                  <a:pt x="1" y="15006"/>
                  <a:pt x="1" y="16017"/>
                  <a:pt x="523" y="16702"/>
                </a:cubicBezTo>
                <a:cubicBezTo>
                  <a:pt x="7177" y="25575"/>
                  <a:pt x="16246" y="31022"/>
                  <a:pt x="26195" y="31022"/>
                </a:cubicBezTo>
                <a:cubicBezTo>
                  <a:pt x="36144" y="31022"/>
                  <a:pt x="45147" y="25575"/>
                  <a:pt x="51834" y="16767"/>
                </a:cubicBezTo>
                <a:cubicBezTo>
                  <a:pt x="52356" y="16017"/>
                  <a:pt x="52356" y="15006"/>
                  <a:pt x="51834" y="14321"/>
                </a:cubicBezTo>
                <a:cubicBezTo>
                  <a:pt x="45147" y="5416"/>
                  <a:pt x="36144" y="1"/>
                  <a:pt x="2619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D966"/>
              </a:solidFill>
            </a:endParaRPr>
          </a:p>
        </p:txBody>
      </p:sp>
      <p:grpSp>
        <p:nvGrpSpPr>
          <p:cNvPr id="230" name="Google Shape;230;p21"/>
          <p:cNvGrpSpPr/>
          <p:nvPr/>
        </p:nvGrpSpPr>
        <p:grpSpPr>
          <a:xfrm>
            <a:off x="3303967" y="1752416"/>
            <a:ext cx="476181" cy="478322"/>
            <a:chOff x="-1333975" y="2365850"/>
            <a:chExt cx="292225" cy="293575"/>
          </a:xfrm>
        </p:grpSpPr>
        <p:sp>
          <p:nvSpPr>
            <p:cNvPr id="231" name="Google Shape;231;p21"/>
            <p:cNvSpPr/>
            <p:nvPr/>
          </p:nvSpPr>
          <p:spPr>
            <a:xfrm>
              <a:off x="-1285150" y="2365850"/>
              <a:ext cx="191225" cy="293575"/>
            </a:xfrm>
            <a:custGeom>
              <a:avLst/>
              <a:gdLst/>
              <a:ahLst/>
              <a:cxnLst/>
              <a:rect l="l" t="t" r="r" b="b"/>
              <a:pathLst>
                <a:path w="7649" h="11743" extrusionOk="0">
                  <a:moveTo>
                    <a:pt x="3813" y="684"/>
                  </a:moveTo>
                  <a:cubicBezTo>
                    <a:pt x="5545" y="684"/>
                    <a:pt x="6900" y="2039"/>
                    <a:pt x="6900" y="3740"/>
                  </a:cubicBezTo>
                  <a:cubicBezTo>
                    <a:pt x="6931" y="4780"/>
                    <a:pt x="6553" y="5347"/>
                    <a:pt x="6270" y="5788"/>
                  </a:cubicBezTo>
                  <a:cubicBezTo>
                    <a:pt x="5797" y="6544"/>
                    <a:pt x="5608" y="6922"/>
                    <a:pt x="5608" y="7930"/>
                  </a:cubicBezTo>
                  <a:cubicBezTo>
                    <a:pt x="5608" y="8119"/>
                    <a:pt x="5451" y="8277"/>
                    <a:pt x="5230" y="8277"/>
                  </a:cubicBezTo>
                  <a:lnTo>
                    <a:pt x="2489" y="8277"/>
                  </a:lnTo>
                  <a:cubicBezTo>
                    <a:pt x="2300" y="8277"/>
                    <a:pt x="2143" y="8119"/>
                    <a:pt x="2143" y="7930"/>
                  </a:cubicBezTo>
                  <a:cubicBezTo>
                    <a:pt x="2143" y="6922"/>
                    <a:pt x="1922" y="6576"/>
                    <a:pt x="1450" y="5820"/>
                  </a:cubicBezTo>
                  <a:cubicBezTo>
                    <a:pt x="1198" y="5347"/>
                    <a:pt x="567" y="4528"/>
                    <a:pt x="788" y="3205"/>
                  </a:cubicBezTo>
                  <a:cubicBezTo>
                    <a:pt x="1040" y="1819"/>
                    <a:pt x="2237" y="684"/>
                    <a:pt x="3813" y="684"/>
                  </a:cubicBezTo>
                  <a:close/>
                  <a:moveTo>
                    <a:pt x="4852" y="8907"/>
                  </a:moveTo>
                  <a:lnTo>
                    <a:pt x="4852" y="9569"/>
                  </a:lnTo>
                  <a:lnTo>
                    <a:pt x="4506" y="9569"/>
                  </a:lnTo>
                  <a:cubicBezTo>
                    <a:pt x="4285" y="9569"/>
                    <a:pt x="4128" y="9726"/>
                    <a:pt x="4128" y="9915"/>
                  </a:cubicBezTo>
                  <a:cubicBezTo>
                    <a:pt x="4128" y="10136"/>
                    <a:pt x="4285" y="10293"/>
                    <a:pt x="4506" y="10293"/>
                  </a:cubicBezTo>
                  <a:lnTo>
                    <a:pt x="4852" y="10293"/>
                  </a:lnTo>
                  <a:lnTo>
                    <a:pt x="4852" y="10640"/>
                  </a:lnTo>
                  <a:cubicBezTo>
                    <a:pt x="4884" y="10829"/>
                    <a:pt x="4726" y="10986"/>
                    <a:pt x="4537" y="10986"/>
                  </a:cubicBezTo>
                  <a:lnTo>
                    <a:pt x="3151" y="10986"/>
                  </a:lnTo>
                  <a:cubicBezTo>
                    <a:pt x="2962" y="10986"/>
                    <a:pt x="2804" y="10829"/>
                    <a:pt x="2804" y="10640"/>
                  </a:cubicBezTo>
                  <a:lnTo>
                    <a:pt x="2804" y="10293"/>
                  </a:lnTo>
                  <a:lnTo>
                    <a:pt x="3151" y="10293"/>
                  </a:lnTo>
                  <a:cubicBezTo>
                    <a:pt x="3371" y="10293"/>
                    <a:pt x="3529" y="10136"/>
                    <a:pt x="3529" y="9915"/>
                  </a:cubicBezTo>
                  <a:cubicBezTo>
                    <a:pt x="3529" y="9726"/>
                    <a:pt x="3371" y="9569"/>
                    <a:pt x="3151" y="9569"/>
                  </a:cubicBezTo>
                  <a:lnTo>
                    <a:pt x="2804" y="9569"/>
                  </a:lnTo>
                  <a:lnTo>
                    <a:pt x="2804" y="8907"/>
                  </a:lnTo>
                  <a:close/>
                  <a:moveTo>
                    <a:pt x="3897" y="1"/>
                  </a:moveTo>
                  <a:cubicBezTo>
                    <a:pt x="3632" y="1"/>
                    <a:pt x="3361" y="28"/>
                    <a:pt x="3088" y="86"/>
                  </a:cubicBezTo>
                  <a:cubicBezTo>
                    <a:pt x="1607" y="401"/>
                    <a:pt x="441" y="1566"/>
                    <a:pt x="158" y="3079"/>
                  </a:cubicBezTo>
                  <a:cubicBezTo>
                    <a:pt x="0" y="3992"/>
                    <a:pt x="158" y="4969"/>
                    <a:pt x="631" y="5757"/>
                  </a:cubicBezTo>
                  <a:cubicBezTo>
                    <a:pt x="757" y="5914"/>
                    <a:pt x="820" y="6072"/>
                    <a:pt x="914" y="6229"/>
                  </a:cubicBezTo>
                  <a:cubicBezTo>
                    <a:pt x="1355" y="6891"/>
                    <a:pt x="1450" y="7143"/>
                    <a:pt x="1450" y="7962"/>
                  </a:cubicBezTo>
                  <a:cubicBezTo>
                    <a:pt x="1450" y="8403"/>
                    <a:pt x="1733" y="8781"/>
                    <a:pt x="2143" y="8939"/>
                  </a:cubicBezTo>
                  <a:lnTo>
                    <a:pt x="2143" y="10703"/>
                  </a:lnTo>
                  <a:cubicBezTo>
                    <a:pt x="2143" y="11270"/>
                    <a:pt x="2615" y="11743"/>
                    <a:pt x="3151" y="11743"/>
                  </a:cubicBezTo>
                  <a:lnTo>
                    <a:pt x="4537" y="11743"/>
                  </a:lnTo>
                  <a:cubicBezTo>
                    <a:pt x="5073" y="11743"/>
                    <a:pt x="5545" y="11270"/>
                    <a:pt x="5545" y="10703"/>
                  </a:cubicBezTo>
                  <a:lnTo>
                    <a:pt x="5545" y="8939"/>
                  </a:lnTo>
                  <a:cubicBezTo>
                    <a:pt x="5955" y="8781"/>
                    <a:pt x="6238" y="8435"/>
                    <a:pt x="6238" y="7962"/>
                  </a:cubicBezTo>
                  <a:lnTo>
                    <a:pt x="6238" y="7930"/>
                  </a:lnTo>
                  <a:cubicBezTo>
                    <a:pt x="6238" y="7143"/>
                    <a:pt x="6427" y="6828"/>
                    <a:pt x="6805" y="6229"/>
                  </a:cubicBezTo>
                  <a:cubicBezTo>
                    <a:pt x="7089" y="5788"/>
                    <a:pt x="7593" y="5032"/>
                    <a:pt x="7593" y="3835"/>
                  </a:cubicBezTo>
                  <a:cubicBezTo>
                    <a:pt x="7649" y="1658"/>
                    <a:pt x="5950" y="1"/>
                    <a:pt x="38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21"/>
            <p:cNvSpPr/>
            <p:nvPr/>
          </p:nvSpPr>
          <p:spPr>
            <a:xfrm>
              <a:off x="-1076425" y="2452250"/>
              <a:ext cx="34675" cy="18150"/>
            </a:xfrm>
            <a:custGeom>
              <a:avLst/>
              <a:gdLst/>
              <a:ahLst/>
              <a:cxnLst/>
              <a:rect l="l" t="t" r="r" b="b"/>
              <a:pathLst>
                <a:path w="1387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lnTo>
                    <a:pt x="1040" y="725"/>
                  </a:lnTo>
                  <a:cubicBezTo>
                    <a:pt x="1229" y="725"/>
                    <a:pt x="1386" y="568"/>
                    <a:pt x="1386" y="379"/>
                  </a:cubicBezTo>
                  <a:cubicBezTo>
                    <a:pt x="1386" y="158"/>
                    <a:pt x="1229" y="1"/>
                    <a:pt x="10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21"/>
            <p:cNvSpPr/>
            <p:nvPr/>
          </p:nvSpPr>
          <p:spPr>
            <a:xfrm>
              <a:off x="-1333975" y="2452250"/>
              <a:ext cx="34675" cy="18150"/>
            </a:xfrm>
            <a:custGeom>
              <a:avLst/>
              <a:gdLst/>
              <a:ahLst/>
              <a:cxnLst/>
              <a:rect l="l" t="t" r="r" b="b"/>
              <a:pathLst>
                <a:path w="1387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lnTo>
                    <a:pt x="1008" y="725"/>
                  </a:lnTo>
                  <a:cubicBezTo>
                    <a:pt x="1197" y="694"/>
                    <a:pt x="1386" y="536"/>
                    <a:pt x="1386" y="379"/>
                  </a:cubicBezTo>
                  <a:cubicBezTo>
                    <a:pt x="1386" y="158"/>
                    <a:pt x="1197" y="1"/>
                    <a:pt x="10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21"/>
            <p:cNvSpPr/>
            <p:nvPr/>
          </p:nvSpPr>
          <p:spPr>
            <a:xfrm>
              <a:off x="-1093750" y="2383050"/>
              <a:ext cx="35450" cy="26575"/>
            </a:xfrm>
            <a:custGeom>
              <a:avLst/>
              <a:gdLst/>
              <a:ahLst/>
              <a:cxnLst/>
              <a:rect l="l" t="t" r="r" b="b"/>
              <a:pathLst>
                <a:path w="1418" h="1063" extrusionOk="0">
                  <a:moveTo>
                    <a:pt x="992" y="1"/>
                  </a:moveTo>
                  <a:cubicBezTo>
                    <a:pt x="931" y="1"/>
                    <a:pt x="870" y="19"/>
                    <a:pt x="819" y="59"/>
                  </a:cubicBezTo>
                  <a:lnTo>
                    <a:pt x="221" y="406"/>
                  </a:lnTo>
                  <a:cubicBezTo>
                    <a:pt x="63" y="500"/>
                    <a:pt x="0" y="721"/>
                    <a:pt x="95" y="878"/>
                  </a:cubicBezTo>
                  <a:cubicBezTo>
                    <a:pt x="159" y="985"/>
                    <a:pt x="295" y="1063"/>
                    <a:pt x="415" y="1063"/>
                  </a:cubicBezTo>
                  <a:cubicBezTo>
                    <a:pt x="473" y="1063"/>
                    <a:pt x="527" y="1045"/>
                    <a:pt x="567" y="1005"/>
                  </a:cubicBezTo>
                  <a:lnTo>
                    <a:pt x="1166" y="658"/>
                  </a:lnTo>
                  <a:cubicBezTo>
                    <a:pt x="1323" y="563"/>
                    <a:pt x="1418" y="343"/>
                    <a:pt x="1292" y="185"/>
                  </a:cubicBezTo>
                  <a:cubicBezTo>
                    <a:pt x="1249" y="79"/>
                    <a:pt x="1120" y="1"/>
                    <a:pt x="9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21"/>
            <p:cNvSpPr/>
            <p:nvPr/>
          </p:nvSpPr>
          <p:spPr>
            <a:xfrm>
              <a:off x="-1317450" y="2512575"/>
              <a:ext cx="35475" cy="26225"/>
            </a:xfrm>
            <a:custGeom>
              <a:avLst/>
              <a:gdLst/>
              <a:ahLst/>
              <a:cxnLst/>
              <a:rect l="l" t="t" r="r" b="b"/>
              <a:pathLst>
                <a:path w="1419" h="1049" extrusionOk="0">
                  <a:moveTo>
                    <a:pt x="1005" y="1"/>
                  </a:moveTo>
                  <a:cubicBezTo>
                    <a:pt x="944" y="1"/>
                    <a:pt x="880" y="15"/>
                    <a:pt x="820" y="45"/>
                  </a:cubicBezTo>
                  <a:lnTo>
                    <a:pt x="221" y="392"/>
                  </a:lnTo>
                  <a:cubicBezTo>
                    <a:pt x="64" y="486"/>
                    <a:pt x="1" y="707"/>
                    <a:pt x="127" y="864"/>
                  </a:cubicBezTo>
                  <a:cubicBezTo>
                    <a:pt x="169" y="971"/>
                    <a:pt x="299" y="1049"/>
                    <a:pt x="427" y="1049"/>
                  </a:cubicBezTo>
                  <a:cubicBezTo>
                    <a:pt x="488" y="1049"/>
                    <a:pt x="548" y="1031"/>
                    <a:pt x="599" y="990"/>
                  </a:cubicBezTo>
                  <a:lnTo>
                    <a:pt x="1166" y="644"/>
                  </a:lnTo>
                  <a:cubicBezTo>
                    <a:pt x="1324" y="549"/>
                    <a:pt x="1418" y="329"/>
                    <a:pt x="1292" y="171"/>
                  </a:cubicBezTo>
                  <a:cubicBezTo>
                    <a:pt x="1250" y="64"/>
                    <a:pt x="1134" y="1"/>
                    <a:pt x="100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21"/>
            <p:cNvSpPr/>
            <p:nvPr/>
          </p:nvSpPr>
          <p:spPr>
            <a:xfrm>
              <a:off x="-1092975" y="2512575"/>
              <a:ext cx="34675" cy="25525"/>
            </a:xfrm>
            <a:custGeom>
              <a:avLst/>
              <a:gdLst/>
              <a:ahLst/>
              <a:cxnLst/>
              <a:rect l="l" t="t" r="r" b="b"/>
              <a:pathLst>
                <a:path w="1387" h="1021" extrusionOk="0">
                  <a:moveTo>
                    <a:pt x="378" y="1"/>
                  </a:moveTo>
                  <a:cubicBezTo>
                    <a:pt x="264" y="1"/>
                    <a:pt x="149" y="64"/>
                    <a:pt x="64" y="171"/>
                  </a:cubicBezTo>
                  <a:cubicBezTo>
                    <a:pt x="1" y="329"/>
                    <a:pt x="32" y="518"/>
                    <a:pt x="190" y="644"/>
                  </a:cubicBezTo>
                  <a:lnTo>
                    <a:pt x="788" y="990"/>
                  </a:lnTo>
                  <a:cubicBezTo>
                    <a:pt x="838" y="1010"/>
                    <a:pt x="891" y="1021"/>
                    <a:pt x="944" y="1021"/>
                  </a:cubicBezTo>
                  <a:cubicBezTo>
                    <a:pt x="1059" y="1021"/>
                    <a:pt x="1175" y="972"/>
                    <a:pt x="1261" y="864"/>
                  </a:cubicBezTo>
                  <a:cubicBezTo>
                    <a:pt x="1387" y="675"/>
                    <a:pt x="1292" y="486"/>
                    <a:pt x="1135" y="392"/>
                  </a:cubicBezTo>
                  <a:lnTo>
                    <a:pt x="536" y="45"/>
                  </a:lnTo>
                  <a:cubicBezTo>
                    <a:pt x="486" y="15"/>
                    <a:pt x="432" y="1"/>
                    <a:pt x="3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21"/>
            <p:cNvSpPr/>
            <p:nvPr/>
          </p:nvSpPr>
          <p:spPr>
            <a:xfrm>
              <a:off x="-1316650" y="2383750"/>
              <a:ext cx="34675" cy="25525"/>
            </a:xfrm>
            <a:custGeom>
              <a:avLst/>
              <a:gdLst/>
              <a:ahLst/>
              <a:cxnLst/>
              <a:rect l="l" t="t" r="r" b="b"/>
              <a:pathLst>
                <a:path w="1387" h="1021" extrusionOk="0">
                  <a:moveTo>
                    <a:pt x="405" y="1"/>
                  </a:moveTo>
                  <a:cubicBezTo>
                    <a:pt x="283" y="1"/>
                    <a:pt x="159" y="50"/>
                    <a:pt x="95" y="157"/>
                  </a:cubicBezTo>
                  <a:cubicBezTo>
                    <a:pt x="0" y="315"/>
                    <a:pt x="63" y="504"/>
                    <a:pt x="221" y="630"/>
                  </a:cubicBezTo>
                  <a:lnTo>
                    <a:pt x="788" y="977"/>
                  </a:lnTo>
                  <a:cubicBezTo>
                    <a:pt x="838" y="1007"/>
                    <a:pt x="895" y="1021"/>
                    <a:pt x="953" y="1021"/>
                  </a:cubicBezTo>
                  <a:cubicBezTo>
                    <a:pt x="1074" y="1021"/>
                    <a:pt x="1196" y="958"/>
                    <a:pt x="1260" y="850"/>
                  </a:cubicBezTo>
                  <a:cubicBezTo>
                    <a:pt x="1386" y="693"/>
                    <a:pt x="1292" y="504"/>
                    <a:pt x="1134" y="378"/>
                  </a:cubicBezTo>
                  <a:lnTo>
                    <a:pt x="567" y="31"/>
                  </a:lnTo>
                  <a:cubicBezTo>
                    <a:pt x="517" y="11"/>
                    <a:pt x="461" y="1"/>
                    <a:pt x="40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21"/>
            <p:cNvSpPr/>
            <p:nvPr/>
          </p:nvSpPr>
          <p:spPr>
            <a:xfrm>
              <a:off x="-1239475" y="2401575"/>
              <a:ext cx="102425" cy="153100"/>
            </a:xfrm>
            <a:custGeom>
              <a:avLst/>
              <a:gdLst/>
              <a:ahLst/>
              <a:cxnLst/>
              <a:rect l="l" t="t" r="r" b="b"/>
              <a:pathLst>
                <a:path w="4097" h="6124" extrusionOk="0">
                  <a:moveTo>
                    <a:pt x="1733" y="1492"/>
                  </a:moveTo>
                  <a:lnTo>
                    <a:pt x="1733" y="2343"/>
                  </a:lnTo>
                  <a:cubicBezTo>
                    <a:pt x="1733" y="2500"/>
                    <a:pt x="1796" y="2626"/>
                    <a:pt x="1922" y="2658"/>
                  </a:cubicBezTo>
                  <a:lnTo>
                    <a:pt x="3246" y="3225"/>
                  </a:lnTo>
                  <a:lnTo>
                    <a:pt x="2395" y="4611"/>
                  </a:lnTo>
                  <a:lnTo>
                    <a:pt x="2395" y="3729"/>
                  </a:lnTo>
                  <a:cubicBezTo>
                    <a:pt x="2395" y="3572"/>
                    <a:pt x="2332" y="3445"/>
                    <a:pt x="2206" y="3414"/>
                  </a:cubicBezTo>
                  <a:lnTo>
                    <a:pt x="851" y="2878"/>
                  </a:lnTo>
                  <a:lnTo>
                    <a:pt x="1733" y="1492"/>
                  </a:lnTo>
                  <a:close/>
                  <a:moveTo>
                    <a:pt x="2038" y="0"/>
                  </a:moveTo>
                  <a:cubicBezTo>
                    <a:pt x="1919" y="0"/>
                    <a:pt x="1814" y="47"/>
                    <a:pt x="1765" y="169"/>
                  </a:cubicBezTo>
                  <a:lnTo>
                    <a:pt x="64" y="2941"/>
                  </a:lnTo>
                  <a:cubicBezTo>
                    <a:pt x="32" y="3004"/>
                    <a:pt x="1" y="3130"/>
                    <a:pt x="32" y="3225"/>
                  </a:cubicBezTo>
                  <a:cubicBezTo>
                    <a:pt x="64" y="3288"/>
                    <a:pt x="158" y="3382"/>
                    <a:pt x="221" y="3414"/>
                  </a:cubicBezTo>
                  <a:lnTo>
                    <a:pt x="1733" y="4013"/>
                  </a:lnTo>
                  <a:lnTo>
                    <a:pt x="1733" y="5808"/>
                  </a:lnTo>
                  <a:cubicBezTo>
                    <a:pt x="1733" y="5966"/>
                    <a:pt x="1859" y="6092"/>
                    <a:pt x="1954" y="6123"/>
                  </a:cubicBezTo>
                  <a:lnTo>
                    <a:pt x="2049" y="6123"/>
                  </a:lnTo>
                  <a:cubicBezTo>
                    <a:pt x="2143" y="6123"/>
                    <a:pt x="2269" y="6092"/>
                    <a:pt x="2301" y="5966"/>
                  </a:cubicBezTo>
                  <a:lnTo>
                    <a:pt x="4002" y="3225"/>
                  </a:lnTo>
                  <a:cubicBezTo>
                    <a:pt x="4033" y="3130"/>
                    <a:pt x="4096" y="3004"/>
                    <a:pt x="4033" y="2941"/>
                  </a:cubicBezTo>
                  <a:cubicBezTo>
                    <a:pt x="4033" y="2878"/>
                    <a:pt x="3970" y="2784"/>
                    <a:pt x="3907" y="2752"/>
                  </a:cubicBezTo>
                  <a:lnTo>
                    <a:pt x="2395" y="2154"/>
                  </a:lnTo>
                  <a:lnTo>
                    <a:pt x="2395" y="358"/>
                  </a:lnTo>
                  <a:cubicBezTo>
                    <a:pt x="2395" y="169"/>
                    <a:pt x="2269" y="74"/>
                    <a:pt x="2143" y="11"/>
                  </a:cubicBezTo>
                  <a:cubicBezTo>
                    <a:pt x="2108" y="4"/>
                    <a:pt x="2072" y="0"/>
                    <a:pt x="20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9" name="Google Shape;239;p21"/>
          <p:cNvSpPr/>
          <p:nvPr/>
        </p:nvSpPr>
        <p:spPr>
          <a:xfrm>
            <a:off x="3301318" y="3503954"/>
            <a:ext cx="432968" cy="433836"/>
          </a:xfrm>
          <a:custGeom>
            <a:avLst/>
            <a:gdLst/>
            <a:ahLst/>
            <a:cxnLst/>
            <a:rect l="l" t="t" r="r" b="b"/>
            <a:pathLst>
              <a:path w="32426" h="32491" extrusionOk="0">
                <a:moveTo>
                  <a:pt x="15887" y="1"/>
                </a:moveTo>
                <a:lnTo>
                  <a:pt x="20649" y="4763"/>
                </a:lnTo>
                <a:lnTo>
                  <a:pt x="15887" y="9526"/>
                </a:lnTo>
                <a:lnTo>
                  <a:pt x="26749" y="9526"/>
                </a:lnTo>
                <a:lnTo>
                  <a:pt x="26749" y="15332"/>
                </a:lnTo>
                <a:lnTo>
                  <a:pt x="22933" y="15332"/>
                </a:lnTo>
                <a:lnTo>
                  <a:pt x="22933" y="19116"/>
                </a:lnTo>
                <a:lnTo>
                  <a:pt x="15332" y="19116"/>
                </a:lnTo>
                <a:lnTo>
                  <a:pt x="15332" y="22900"/>
                </a:lnTo>
                <a:lnTo>
                  <a:pt x="7667" y="22900"/>
                </a:lnTo>
                <a:lnTo>
                  <a:pt x="7667" y="26684"/>
                </a:lnTo>
                <a:lnTo>
                  <a:pt x="1" y="26684"/>
                </a:lnTo>
                <a:lnTo>
                  <a:pt x="1" y="32490"/>
                </a:lnTo>
                <a:lnTo>
                  <a:pt x="32425" y="32490"/>
                </a:lnTo>
                <a:lnTo>
                  <a:pt x="32425" y="15332"/>
                </a:lnTo>
                <a:lnTo>
                  <a:pt x="28641" y="15332"/>
                </a:lnTo>
                <a:lnTo>
                  <a:pt x="2864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0" name="Google Shape;240;p21"/>
          <p:cNvGrpSpPr/>
          <p:nvPr/>
        </p:nvGrpSpPr>
        <p:grpSpPr>
          <a:xfrm>
            <a:off x="3303984" y="2673838"/>
            <a:ext cx="476174" cy="476204"/>
            <a:chOff x="5775900" y="2308125"/>
            <a:chExt cx="295375" cy="295375"/>
          </a:xfrm>
        </p:grpSpPr>
        <p:sp>
          <p:nvSpPr>
            <p:cNvPr id="241" name="Google Shape;241;p21"/>
            <p:cNvSpPr/>
            <p:nvPr/>
          </p:nvSpPr>
          <p:spPr>
            <a:xfrm>
              <a:off x="5984625" y="2482975"/>
              <a:ext cx="18125" cy="18150"/>
            </a:xfrm>
            <a:custGeom>
              <a:avLst/>
              <a:gdLst/>
              <a:ahLst/>
              <a:cxnLst/>
              <a:rect l="l" t="t" r="r" b="b"/>
              <a:pathLst>
                <a:path w="725" h="726" extrusionOk="0">
                  <a:moveTo>
                    <a:pt x="378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8"/>
                    <a:pt x="158" y="725"/>
                    <a:pt x="378" y="725"/>
                  </a:cubicBezTo>
                  <a:cubicBezTo>
                    <a:pt x="567" y="725"/>
                    <a:pt x="725" y="568"/>
                    <a:pt x="725" y="347"/>
                  </a:cubicBezTo>
                  <a:cubicBezTo>
                    <a:pt x="725" y="158"/>
                    <a:pt x="567" y="0"/>
                    <a:pt x="3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21"/>
            <p:cNvSpPr/>
            <p:nvPr/>
          </p:nvSpPr>
          <p:spPr>
            <a:xfrm>
              <a:off x="5775900" y="2308125"/>
              <a:ext cx="295375" cy="295375"/>
            </a:xfrm>
            <a:custGeom>
              <a:avLst/>
              <a:gdLst/>
              <a:ahLst/>
              <a:cxnLst/>
              <a:rect l="l" t="t" r="r" b="b"/>
              <a:pathLst>
                <a:path w="11815" h="11815" extrusionOk="0">
                  <a:moveTo>
                    <a:pt x="7845" y="725"/>
                  </a:moveTo>
                  <a:cubicBezTo>
                    <a:pt x="7719" y="914"/>
                    <a:pt x="7656" y="1166"/>
                    <a:pt x="7656" y="1450"/>
                  </a:cubicBezTo>
                  <a:cubicBezTo>
                    <a:pt x="7656" y="1670"/>
                    <a:pt x="7719" y="1922"/>
                    <a:pt x="7845" y="2143"/>
                  </a:cubicBezTo>
                  <a:lnTo>
                    <a:pt x="1387" y="2143"/>
                  </a:lnTo>
                  <a:cubicBezTo>
                    <a:pt x="1009" y="2143"/>
                    <a:pt x="694" y="1828"/>
                    <a:pt x="694" y="1450"/>
                  </a:cubicBezTo>
                  <a:cubicBezTo>
                    <a:pt x="694" y="1040"/>
                    <a:pt x="1009" y="725"/>
                    <a:pt x="1387" y="725"/>
                  </a:cubicBezTo>
                  <a:close/>
                  <a:moveTo>
                    <a:pt x="6112" y="6994"/>
                  </a:moveTo>
                  <a:cubicBezTo>
                    <a:pt x="5955" y="7183"/>
                    <a:pt x="5829" y="7436"/>
                    <a:pt x="5766" y="7719"/>
                  </a:cubicBezTo>
                  <a:lnTo>
                    <a:pt x="3466" y="7719"/>
                  </a:lnTo>
                  <a:lnTo>
                    <a:pt x="3466" y="6994"/>
                  </a:lnTo>
                  <a:close/>
                  <a:moveTo>
                    <a:pt x="694" y="2678"/>
                  </a:moveTo>
                  <a:cubicBezTo>
                    <a:pt x="883" y="2773"/>
                    <a:pt x="1103" y="2867"/>
                    <a:pt x="1387" y="2867"/>
                  </a:cubicBezTo>
                  <a:lnTo>
                    <a:pt x="1387" y="10460"/>
                  </a:lnTo>
                  <a:cubicBezTo>
                    <a:pt x="1009" y="10460"/>
                    <a:pt x="694" y="10145"/>
                    <a:pt x="694" y="9767"/>
                  </a:cubicBezTo>
                  <a:lnTo>
                    <a:pt x="694" y="2678"/>
                  </a:lnTo>
                  <a:close/>
                  <a:moveTo>
                    <a:pt x="8381" y="2836"/>
                  </a:moveTo>
                  <a:lnTo>
                    <a:pt x="8381" y="5608"/>
                  </a:lnTo>
                  <a:cubicBezTo>
                    <a:pt x="7814" y="5703"/>
                    <a:pt x="7247" y="5923"/>
                    <a:pt x="6774" y="6301"/>
                  </a:cubicBezTo>
                  <a:lnTo>
                    <a:pt x="3151" y="6301"/>
                  </a:lnTo>
                  <a:cubicBezTo>
                    <a:pt x="2962" y="6301"/>
                    <a:pt x="2804" y="6459"/>
                    <a:pt x="2804" y="6648"/>
                  </a:cubicBezTo>
                  <a:lnTo>
                    <a:pt x="2804" y="8034"/>
                  </a:lnTo>
                  <a:cubicBezTo>
                    <a:pt x="2804" y="8223"/>
                    <a:pt x="2962" y="8381"/>
                    <a:pt x="3151" y="8381"/>
                  </a:cubicBezTo>
                  <a:lnTo>
                    <a:pt x="5640" y="8381"/>
                  </a:lnTo>
                  <a:lnTo>
                    <a:pt x="5640" y="8727"/>
                  </a:lnTo>
                  <a:cubicBezTo>
                    <a:pt x="5640" y="9357"/>
                    <a:pt x="5829" y="9956"/>
                    <a:pt x="6144" y="10492"/>
                  </a:cubicBezTo>
                  <a:lnTo>
                    <a:pt x="2080" y="10492"/>
                  </a:lnTo>
                  <a:lnTo>
                    <a:pt x="2080" y="10460"/>
                  </a:lnTo>
                  <a:lnTo>
                    <a:pt x="2080" y="2836"/>
                  </a:lnTo>
                  <a:close/>
                  <a:moveTo>
                    <a:pt x="8727" y="6301"/>
                  </a:moveTo>
                  <a:cubicBezTo>
                    <a:pt x="10050" y="6301"/>
                    <a:pt x="11153" y="7404"/>
                    <a:pt x="11153" y="8727"/>
                  </a:cubicBezTo>
                  <a:cubicBezTo>
                    <a:pt x="11153" y="10082"/>
                    <a:pt x="10050" y="11216"/>
                    <a:pt x="8727" y="11216"/>
                  </a:cubicBezTo>
                  <a:cubicBezTo>
                    <a:pt x="7373" y="11216"/>
                    <a:pt x="6270" y="10113"/>
                    <a:pt x="6270" y="8727"/>
                  </a:cubicBezTo>
                  <a:cubicBezTo>
                    <a:pt x="6270" y="7373"/>
                    <a:pt x="7373" y="6301"/>
                    <a:pt x="8727" y="6301"/>
                  </a:cubicBezTo>
                  <a:close/>
                  <a:moveTo>
                    <a:pt x="1387" y="0"/>
                  </a:moveTo>
                  <a:cubicBezTo>
                    <a:pt x="630" y="0"/>
                    <a:pt x="0" y="630"/>
                    <a:pt x="0" y="1355"/>
                  </a:cubicBezTo>
                  <a:lnTo>
                    <a:pt x="0" y="9704"/>
                  </a:lnTo>
                  <a:cubicBezTo>
                    <a:pt x="0" y="10460"/>
                    <a:pt x="630" y="11090"/>
                    <a:pt x="1387" y="11090"/>
                  </a:cubicBezTo>
                  <a:lnTo>
                    <a:pt x="6742" y="11090"/>
                  </a:lnTo>
                  <a:cubicBezTo>
                    <a:pt x="7310" y="11563"/>
                    <a:pt x="8003" y="11815"/>
                    <a:pt x="8727" y="11815"/>
                  </a:cubicBezTo>
                  <a:cubicBezTo>
                    <a:pt x="10460" y="11815"/>
                    <a:pt x="11815" y="10334"/>
                    <a:pt x="11815" y="8664"/>
                  </a:cubicBezTo>
                  <a:cubicBezTo>
                    <a:pt x="11815" y="7120"/>
                    <a:pt x="10618" y="5829"/>
                    <a:pt x="9074" y="5608"/>
                  </a:cubicBezTo>
                  <a:lnTo>
                    <a:pt x="9074" y="2458"/>
                  </a:lnTo>
                  <a:cubicBezTo>
                    <a:pt x="9074" y="2269"/>
                    <a:pt x="9042" y="2143"/>
                    <a:pt x="8822" y="2080"/>
                  </a:cubicBezTo>
                  <a:cubicBezTo>
                    <a:pt x="8538" y="1985"/>
                    <a:pt x="8349" y="1733"/>
                    <a:pt x="8349" y="1418"/>
                  </a:cubicBezTo>
                  <a:cubicBezTo>
                    <a:pt x="8349" y="1135"/>
                    <a:pt x="8538" y="851"/>
                    <a:pt x="8822" y="725"/>
                  </a:cubicBezTo>
                  <a:cubicBezTo>
                    <a:pt x="8979" y="694"/>
                    <a:pt x="9074" y="536"/>
                    <a:pt x="9074" y="410"/>
                  </a:cubicBezTo>
                  <a:lnTo>
                    <a:pt x="9074" y="347"/>
                  </a:lnTo>
                  <a:cubicBezTo>
                    <a:pt x="9074" y="158"/>
                    <a:pt x="8916" y="0"/>
                    <a:pt x="87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21"/>
            <p:cNvSpPr/>
            <p:nvPr/>
          </p:nvSpPr>
          <p:spPr>
            <a:xfrm>
              <a:off x="5984625" y="2508975"/>
              <a:ext cx="18125" cy="61450"/>
            </a:xfrm>
            <a:custGeom>
              <a:avLst/>
              <a:gdLst/>
              <a:ahLst/>
              <a:cxnLst/>
              <a:rect l="l" t="t" r="r" b="b"/>
              <a:pathLst>
                <a:path w="725" h="2458" extrusionOk="0">
                  <a:moveTo>
                    <a:pt x="378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2111"/>
                  </a:lnTo>
                  <a:cubicBezTo>
                    <a:pt x="0" y="2300"/>
                    <a:pt x="158" y="2458"/>
                    <a:pt x="378" y="2458"/>
                  </a:cubicBezTo>
                  <a:cubicBezTo>
                    <a:pt x="567" y="2458"/>
                    <a:pt x="725" y="2300"/>
                    <a:pt x="725" y="2111"/>
                  </a:cubicBezTo>
                  <a:lnTo>
                    <a:pt x="725" y="347"/>
                  </a:lnTo>
                  <a:cubicBezTo>
                    <a:pt x="725" y="158"/>
                    <a:pt x="567" y="0"/>
                    <a:pt x="3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21"/>
            <p:cNvSpPr/>
            <p:nvPr/>
          </p:nvSpPr>
          <p:spPr>
            <a:xfrm>
              <a:off x="5845200" y="2395550"/>
              <a:ext cx="122900" cy="17350"/>
            </a:xfrm>
            <a:custGeom>
              <a:avLst/>
              <a:gdLst/>
              <a:ahLst/>
              <a:cxnLst/>
              <a:rect l="l" t="t" r="r" b="b"/>
              <a:pathLst>
                <a:path w="4916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99"/>
                    <a:pt x="158" y="694"/>
                    <a:pt x="347" y="694"/>
                  </a:cubicBezTo>
                  <a:lnTo>
                    <a:pt x="4569" y="694"/>
                  </a:lnTo>
                  <a:cubicBezTo>
                    <a:pt x="4758" y="694"/>
                    <a:pt x="4916" y="536"/>
                    <a:pt x="4916" y="347"/>
                  </a:cubicBezTo>
                  <a:cubicBezTo>
                    <a:pt x="4916" y="158"/>
                    <a:pt x="4758" y="0"/>
                    <a:pt x="45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21"/>
            <p:cNvSpPr/>
            <p:nvPr/>
          </p:nvSpPr>
          <p:spPr>
            <a:xfrm>
              <a:off x="5845200" y="2431000"/>
              <a:ext cx="122900" cy="17350"/>
            </a:xfrm>
            <a:custGeom>
              <a:avLst/>
              <a:gdLst/>
              <a:ahLst/>
              <a:cxnLst/>
              <a:rect l="l" t="t" r="r" b="b"/>
              <a:pathLst>
                <a:path w="4916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lnTo>
                    <a:pt x="4569" y="693"/>
                  </a:lnTo>
                  <a:cubicBezTo>
                    <a:pt x="4758" y="693"/>
                    <a:pt x="4916" y="536"/>
                    <a:pt x="4916" y="347"/>
                  </a:cubicBezTo>
                  <a:cubicBezTo>
                    <a:pt x="4916" y="158"/>
                    <a:pt x="4758" y="0"/>
                    <a:pt x="45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6" name="Google Shape;246;p21"/>
          <p:cNvSpPr/>
          <p:nvPr/>
        </p:nvSpPr>
        <p:spPr>
          <a:xfrm>
            <a:off x="5015887" y="3555425"/>
            <a:ext cx="432978" cy="432912"/>
          </a:xfrm>
          <a:custGeom>
            <a:avLst/>
            <a:gdLst/>
            <a:ahLst/>
            <a:cxnLst/>
            <a:rect l="l" t="t" r="r" b="b"/>
            <a:pathLst>
              <a:path w="11658" h="11657" extrusionOk="0">
                <a:moveTo>
                  <a:pt x="5955" y="1733"/>
                </a:moveTo>
                <a:cubicBezTo>
                  <a:pt x="7089" y="1733"/>
                  <a:pt x="8003" y="2647"/>
                  <a:pt x="8003" y="3781"/>
                </a:cubicBezTo>
                <a:cubicBezTo>
                  <a:pt x="7877" y="4442"/>
                  <a:pt x="7562" y="5041"/>
                  <a:pt x="7058" y="5419"/>
                </a:cubicBezTo>
                <a:cubicBezTo>
                  <a:pt x="6837" y="5577"/>
                  <a:pt x="6522" y="5892"/>
                  <a:pt x="6522" y="6333"/>
                </a:cubicBezTo>
                <a:lnTo>
                  <a:pt x="6522" y="6522"/>
                </a:lnTo>
                <a:cubicBezTo>
                  <a:pt x="6522" y="6931"/>
                  <a:pt x="6207" y="7215"/>
                  <a:pt x="5861" y="7215"/>
                </a:cubicBezTo>
                <a:cubicBezTo>
                  <a:pt x="5482" y="7215"/>
                  <a:pt x="5199" y="6900"/>
                  <a:pt x="5199" y="6522"/>
                </a:cubicBezTo>
                <a:lnTo>
                  <a:pt x="5199" y="6333"/>
                </a:lnTo>
                <a:cubicBezTo>
                  <a:pt x="5199" y="5577"/>
                  <a:pt x="5577" y="4852"/>
                  <a:pt x="6302" y="4316"/>
                </a:cubicBezTo>
                <a:cubicBezTo>
                  <a:pt x="6491" y="4190"/>
                  <a:pt x="6585" y="4001"/>
                  <a:pt x="6585" y="3781"/>
                </a:cubicBezTo>
                <a:cubicBezTo>
                  <a:pt x="6585" y="3371"/>
                  <a:pt x="6270" y="3119"/>
                  <a:pt x="5892" y="3119"/>
                </a:cubicBezTo>
                <a:cubicBezTo>
                  <a:pt x="5514" y="3119"/>
                  <a:pt x="5230" y="3434"/>
                  <a:pt x="5230" y="3781"/>
                </a:cubicBezTo>
                <a:cubicBezTo>
                  <a:pt x="5230" y="4159"/>
                  <a:pt x="4915" y="4442"/>
                  <a:pt x="4569" y="4442"/>
                </a:cubicBezTo>
                <a:cubicBezTo>
                  <a:pt x="4191" y="4442"/>
                  <a:pt x="3907" y="4127"/>
                  <a:pt x="3907" y="3781"/>
                </a:cubicBezTo>
                <a:cubicBezTo>
                  <a:pt x="3907" y="2647"/>
                  <a:pt x="4821" y="1733"/>
                  <a:pt x="5955" y="1733"/>
                </a:cubicBezTo>
                <a:close/>
                <a:moveTo>
                  <a:pt x="5829" y="8570"/>
                </a:moveTo>
                <a:cubicBezTo>
                  <a:pt x="6176" y="8570"/>
                  <a:pt x="6491" y="8885"/>
                  <a:pt x="6491" y="9263"/>
                </a:cubicBezTo>
                <a:cubicBezTo>
                  <a:pt x="6491" y="9641"/>
                  <a:pt x="6207" y="9924"/>
                  <a:pt x="5829" y="9924"/>
                </a:cubicBezTo>
                <a:cubicBezTo>
                  <a:pt x="5419" y="9924"/>
                  <a:pt x="5167" y="9609"/>
                  <a:pt x="5167" y="9263"/>
                </a:cubicBezTo>
                <a:cubicBezTo>
                  <a:pt x="5167" y="8853"/>
                  <a:pt x="5482" y="8570"/>
                  <a:pt x="5829" y="8570"/>
                </a:cubicBezTo>
                <a:close/>
                <a:moveTo>
                  <a:pt x="5829" y="0"/>
                </a:moveTo>
                <a:cubicBezTo>
                  <a:pt x="2647" y="0"/>
                  <a:pt x="1" y="2615"/>
                  <a:pt x="1" y="5829"/>
                </a:cubicBezTo>
                <a:cubicBezTo>
                  <a:pt x="1" y="9011"/>
                  <a:pt x="2647" y="11657"/>
                  <a:pt x="5829" y="11657"/>
                </a:cubicBezTo>
                <a:cubicBezTo>
                  <a:pt x="9011" y="11657"/>
                  <a:pt x="11657" y="9011"/>
                  <a:pt x="11657" y="5829"/>
                </a:cubicBezTo>
                <a:cubicBezTo>
                  <a:pt x="11657" y="2647"/>
                  <a:pt x="9011" y="0"/>
                  <a:pt x="582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D966"/>
              </a:solidFill>
            </a:endParaRPr>
          </a:p>
        </p:txBody>
      </p:sp>
      <p:sp>
        <p:nvSpPr>
          <p:cNvPr id="247" name="Google Shape;247;p21"/>
          <p:cNvSpPr/>
          <p:nvPr/>
        </p:nvSpPr>
        <p:spPr>
          <a:xfrm>
            <a:off x="5015899" y="2609415"/>
            <a:ext cx="432949" cy="429477"/>
          </a:xfrm>
          <a:custGeom>
            <a:avLst/>
            <a:gdLst/>
            <a:ahLst/>
            <a:cxnLst/>
            <a:rect l="l" t="t" r="r" b="b"/>
            <a:pathLst>
              <a:path w="11847" h="11752" extrusionOk="0">
                <a:moveTo>
                  <a:pt x="6039" y="2796"/>
                </a:moveTo>
                <a:cubicBezTo>
                  <a:pt x="6845" y="2796"/>
                  <a:pt x="7621" y="3116"/>
                  <a:pt x="8224" y="3718"/>
                </a:cubicBezTo>
                <a:cubicBezTo>
                  <a:pt x="8917" y="4411"/>
                  <a:pt x="9232" y="5356"/>
                  <a:pt x="9074" y="6396"/>
                </a:cubicBezTo>
                <a:cubicBezTo>
                  <a:pt x="8885" y="7688"/>
                  <a:pt x="7814" y="8759"/>
                  <a:pt x="6522" y="8948"/>
                </a:cubicBezTo>
                <a:cubicBezTo>
                  <a:pt x="6377" y="8962"/>
                  <a:pt x="6232" y="8970"/>
                  <a:pt x="6088" y="8970"/>
                </a:cubicBezTo>
                <a:cubicBezTo>
                  <a:pt x="5606" y="8970"/>
                  <a:pt x="5132" y="8883"/>
                  <a:pt x="4695" y="8664"/>
                </a:cubicBezTo>
                <a:lnTo>
                  <a:pt x="5231" y="8160"/>
                </a:lnTo>
                <a:cubicBezTo>
                  <a:pt x="5444" y="8249"/>
                  <a:pt x="5677" y="8288"/>
                  <a:pt x="5919" y="8288"/>
                </a:cubicBezTo>
                <a:cubicBezTo>
                  <a:pt x="6106" y="8288"/>
                  <a:pt x="6298" y="8265"/>
                  <a:pt x="6491" y="8223"/>
                </a:cubicBezTo>
                <a:cubicBezTo>
                  <a:pt x="6964" y="8160"/>
                  <a:pt x="7373" y="7908"/>
                  <a:pt x="7751" y="7562"/>
                </a:cubicBezTo>
                <a:cubicBezTo>
                  <a:pt x="8098" y="7215"/>
                  <a:pt x="8318" y="6774"/>
                  <a:pt x="8413" y="6301"/>
                </a:cubicBezTo>
                <a:cubicBezTo>
                  <a:pt x="8476" y="5797"/>
                  <a:pt x="8444" y="5293"/>
                  <a:pt x="8224" y="4821"/>
                </a:cubicBezTo>
                <a:cubicBezTo>
                  <a:pt x="8161" y="4695"/>
                  <a:pt x="8066" y="4663"/>
                  <a:pt x="7972" y="4600"/>
                </a:cubicBezTo>
                <a:cubicBezTo>
                  <a:pt x="7846" y="4600"/>
                  <a:pt x="7751" y="4600"/>
                  <a:pt x="7657" y="4695"/>
                </a:cubicBezTo>
                <a:lnTo>
                  <a:pt x="6806" y="5545"/>
                </a:lnTo>
                <a:cubicBezTo>
                  <a:pt x="6743" y="5608"/>
                  <a:pt x="6649" y="5640"/>
                  <a:pt x="6558" y="5640"/>
                </a:cubicBezTo>
                <a:cubicBezTo>
                  <a:pt x="6467" y="5640"/>
                  <a:pt x="6381" y="5608"/>
                  <a:pt x="6333" y="5545"/>
                </a:cubicBezTo>
                <a:cubicBezTo>
                  <a:pt x="6207" y="5419"/>
                  <a:pt x="6207" y="5199"/>
                  <a:pt x="6333" y="5073"/>
                </a:cubicBezTo>
                <a:lnTo>
                  <a:pt x="7184" y="4222"/>
                </a:lnTo>
                <a:cubicBezTo>
                  <a:pt x="7279" y="4128"/>
                  <a:pt x="7310" y="4033"/>
                  <a:pt x="7279" y="3907"/>
                </a:cubicBezTo>
                <a:cubicBezTo>
                  <a:pt x="7279" y="3781"/>
                  <a:pt x="7184" y="3718"/>
                  <a:pt x="7058" y="3655"/>
                </a:cubicBezTo>
                <a:cubicBezTo>
                  <a:pt x="6723" y="3499"/>
                  <a:pt x="6372" y="3437"/>
                  <a:pt x="6017" y="3437"/>
                </a:cubicBezTo>
                <a:cubicBezTo>
                  <a:pt x="5871" y="3437"/>
                  <a:pt x="5724" y="3448"/>
                  <a:pt x="5577" y="3466"/>
                </a:cubicBezTo>
                <a:cubicBezTo>
                  <a:pt x="5105" y="3561"/>
                  <a:pt x="4664" y="3781"/>
                  <a:pt x="4317" y="4128"/>
                </a:cubicBezTo>
                <a:cubicBezTo>
                  <a:pt x="3971" y="4506"/>
                  <a:pt x="3719" y="4915"/>
                  <a:pt x="3656" y="5388"/>
                </a:cubicBezTo>
                <a:cubicBezTo>
                  <a:pt x="3561" y="5829"/>
                  <a:pt x="3593" y="6270"/>
                  <a:pt x="3719" y="6648"/>
                </a:cubicBezTo>
                <a:lnTo>
                  <a:pt x="3214" y="7184"/>
                </a:lnTo>
                <a:cubicBezTo>
                  <a:pt x="2962" y="6648"/>
                  <a:pt x="2868" y="6018"/>
                  <a:pt x="2962" y="5388"/>
                </a:cubicBezTo>
                <a:cubicBezTo>
                  <a:pt x="3183" y="4096"/>
                  <a:pt x="4223" y="3025"/>
                  <a:pt x="5546" y="2836"/>
                </a:cubicBezTo>
                <a:cubicBezTo>
                  <a:pt x="5710" y="2809"/>
                  <a:pt x="5875" y="2796"/>
                  <a:pt x="6039" y="2796"/>
                </a:cubicBezTo>
                <a:close/>
                <a:moveTo>
                  <a:pt x="6428" y="757"/>
                </a:moveTo>
                <a:lnTo>
                  <a:pt x="6554" y="1261"/>
                </a:lnTo>
                <a:cubicBezTo>
                  <a:pt x="6585" y="1387"/>
                  <a:pt x="6680" y="1481"/>
                  <a:pt x="6838" y="1481"/>
                </a:cubicBezTo>
                <a:cubicBezTo>
                  <a:pt x="7468" y="1607"/>
                  <a:pt x="8003" y="1859"/>
                  <a:pt x="8539" y="2206"/>
                </a:cubicBezTo>
                <a:cubicBezTo>
                  <a:pt x="8586" y="2237"/>
                  <a:pt x="8641" y="2253"/>
                  <a:pt x="8700" y="2253"/>
                </a:cubicBezTo>
                <a:cubicBezTo>
                  <a:pt x="8759" y="2253"/>
                  <a:pt x="8822" y="2237"/>
                  <a:pt x="8885" y="2206"/>
                </a:cubicBezTo>
                <a:lnTo>
                  <a:pt x="9326" y="1922"/>
                </a:lnTo>
                <a:lnTo>
                  <a:pt x="9894" y="2521"/>
                </a:lnTo>
                <a:lnTo>
                  <a:pt x="9641" y="2962"/>
                </a:lnTo>
                <a:cubicBezTo>
                  <a:pt x="9547" y="3088"/>
                  <a:pt x="9547" y="3246"/>
                  <a:pt x="9641" y="3309"/>
                </a:cubicBezTo>
                <a:cubicBezTo>
                  <a:pt x="9988" y="3813"/>
                  <a:pt x="10209" y="4411"/>
                  <a:pt x="10335" y="5010"/>
                </a:cubicBezTo>
                <a:cubicBezTo>
                  <a:pt x="10366" y="5136"/>
                  <a:pt x="10461" y="5230"/>
                  <a:pt x="10587" y="5293"/>
                </a:cubicBezTo>
                <a:lnTo>
                  <a:pt x="11091" y="5388"/>
                </a:lnTo>
                <a:lnTo>
                  <a:pt x="11091" y="6301"/>
                </a:lnTo>
                <a:lnTo>
                  <a:pt x="11154" y="6301"/>
                </a:lnTo>
                <a:lnTo>
                  <a:pt x="10650" y="6428"/>
                </a:lnTo>
                <a:cubicBezTo>
                  <a:pt x="10524" y="6459"/>
                  <a:pt x="10429" y="6554"/>
                  <a:pt x="10429" y="6711"/>
                </a:cubicBezTo>
                <a:cubicBezTo>
                  <a:pt x="10303" y="7341"/>
                  <a:pt x="10051" y="7877"/>
                  <a:pt x="9704" y="8381"/>
                </a:cubicBezTo>
                <a:cubicBezTo>
                  <a:pt x="9641" y="8507"/>
                  <a:pt x="9641" y="8633"/>
                  <a:pt x="9704" y="8759"/>
                </a:cubicBezTo>
                <a:lnTo>
                  <a:pt x="9988" y="9168"/>
                </a:lnTo>
                <a:lnTo>
                  <a:pt x="9389" y="9767"/>
                </a:lnTo>
                <a:lnTo>
                  <a:pt x="8948" y="9483"/>
                </a:lnTo>
                <a:cubicBezTo>
                  <a:pt x="8901" y="9452"/>
                  <a:pt x="8838" y="9436"/>
                  <a:pt x="8775" y="9436"/>
                </a:cubicBezTo>
                <a:cubicBezTo>
                  <a:pt x="8712" y="9436"/>
                  <a:pt x="8649" y="9452"/>
                  <a:pt x="8602" y="9483"/>
                </a:cubicBezTo>
                <a:cubicBezTo>
                  <a:pt x="8098" y="9862"/>
                  <a:pt x="7499" y="10082"/>
                  <a:pt x="6901" y="10208"/>
                </a:cubicBezTo>
                <a:cubicBezTo>
                  <a:pt x="6806" y="10240"/>
                  <a:pt x="6680" y="10334"/>
                  <a:pt x="6649" y="10429"/>
                </a:cubicBezTo>
                <a:lnTo>
                  <a:pt x="6522" y="10964"/>
                </a:lnTo>
                <a:lnTo>
                  <a:pt x="5703" y="10964"/>
                </a:lnTo>
                <a:lnTo>
                  <a:pt x="5577" y="10429"/>
                </a:lnTo>
                <a:cubicBezTo>
                  <a:pt x="5546" y="10334"/>
                  <a:pt x="5451" y="10208"/>
                  <a:pt x="5294" y="10208"/>
                </a:cubicBezTo>
                <a:cubicBezTo>
                  <a:pt x="4758" y="10082"/>
                  <a:pt x="4223" y="9893"/>
                  <a:pt x="3750" y="9609"/>
                </a:cubicBezTo>
                <a:lnTo>
                  <a:pt x="4286" y="9105"/>
                </a:lnTo>
                <a:cubicBezTo>
                  <a:pt x="4821" y="9420"/>
                  <a:pt x="5451" y="9578"/>
                  <a:pt x="6113" y="9578"/>
                </a:cubicBezTo>
                <a:cubicBezTo>
                  <a:pt x="6333" y="9578"/>
                  <a:pt x="6522" y="9578"/>
                  <a:pt x="6712" y="9546"/>
                </a:cubicBezTo>
                <a:cubicBezTo>
                  <a:pt x="7499" y="9420"/>
                  <a:pt x="8224" y="9011"/>
                  <a:pt x="8759" y="8475"/>
                </a:cubicBezTo>
                <a:cubicBezTo>
                  <a:pt x="9326" y="7908"/>
                  <a:pt x="9704" y="7184"/>
                  <a:pt x="9831" y="6428"/>
                </a:cubicBezTo>
                <a:cubicBezTo>
                  <a:pt x="10020" y="5199"/>
                  <a:pt x="9641" y="4033"/>
                  <a:pt x="8759" y="3151"/>
                </a:cubicBezTo>
                <a:cubicBezTo>
                  <a:pt x="8046" y="2438"/>
                  <a:pt x="7089" y="2034"/>
                  <a:pt x="6074" y="2034"/>
                </a:cubicBezTo>
                <a:cubicBezTo>
                  <a:pt x="5878" y="2034"/>
                  <a:pt x="5681" y="2049"/>
                  <a:pt x="5483" y="2080"/>
                </a:cubicBezTo>
                <a:cubicBezTo>
                  <a:pt x="4695" y="2206"/>
                  <a:pt x="4002" y="2615"/>
                  <a:pt x="3435" y="3151"/>
                </a:cubicBezTo>
                <a:cubicBezTo>
                  <a:pt x="2899" y="3718"/>
                  <a:pt x="2490" y="4443"/>
                  <a:pt x="2395" y="5199"/>
                </a:cubicBezTo>
                <a:cubicBezTo>
                  <a:pt x="2269" y="6018"/>
                  <a:pt x="2427" y="6900"/>
                  <a:pt x="2805" y="7656"/>
                </a:cubicBezTo>
                <a:lnTo>
                  <a:pt x="2301" y="8160"/>
                </a:lnTo>
                <a:cubicBezTo>
                  <a:pt x="2017" y="7688"/>
                  <a:pt x="1828" y="7184"/>
                  <a:pt x="1702" y="6617"/>
                </a:cubicBezTo>
                <a:cubicBezTo>
                  <a:pt x="1671" y="6491"/>
                  <a:pt x="1608" y="6396"/>
                  <a:pt x="1482" y="6333"/>
                </a:cubicBezTo>
                <a:lnTo>
                  <a:pt x="978" y="6238"/>
                </a:lnTo>
                <a:lnTo>
                  <a:pt x="978" y="5388"/>
                </a:lnTo>
                <a:lnTo>
                  <a:pt x="1482" y="5293"/>
                </a:lnTo>
                <a:cubicBezTo>
                  <a:pt x="1608" y="5230"/>
                  <a:pt x="1702" y="5167"/>
                  <a:pt x="1702" y="5010"/>
                </a:cubicBezTo>
                <a:cubicBezTo>
                  <a:pt x="1828" y="4380"/>
                  <a:pt x="2080" y="3813"/>
                  <a:pt x="2427" y="3309"/>
                </a:cubicBezTo>
                <a:cubicBezTo>
                  <a:pt x="2490" y="3183"/>
                  <a:pt x="2490" y="3088"/>
                  <a:pt x="2427" y="2962"/>
                </a:cubicBezTo>
                <a:lnTo>
                  <a:pt x="2143" y="2521"/>
                </a:lnTo>
                <a:lnTo>
                  <a:pt x="2742" y="1922"/>
                </a:lnTo>
                <a:lnTo>
                  <a:pt x="3183" y="2206"/>
                </a:lnTo>
                <a:cubicBezTo>
                  <a:pt x="3230" y="2237"/>
                  <a:pt x="3293" y="2253"/>
                  <a:pt x="3356" y="2253"/>
                </a:cubicBezTo>
                <a:cubicBezTo>
                  <a:pt x="3419" y="2253"/>
                  <a:pt x="3482" y="2237"/>
                  <a:pt x="3530" y="2206"/>
                </a:cubicBezTo>
                <a:cubicBezTo>
                  <a:pt x="4034" y="1859"/>
                  <a:pt x="4632" y="1607"/>
                  <a:pt x="5231" y="1481"/>
                </a:cubicBezTo>
                <a:cubicBezTo>
                  <a:pt x="5325" y="1450"/>
                  <a:pt x="5451" y="1387"/>
                  <a:pt x="5483" y="1261"/>
                </a:cubicBezTo>
                <a:lnTo>
                  <a:pt x="5609" y="757"/>
                </a:lnTo>
                <a:close/>
                <a:moveTo>
                  <a:pt x="6239" y="4222"/>
                </a:moveTo>
                <a:lnTo>
                  <a:pt x="5766" y="4695"/>
                </a:lnTo>
                <a:cubicBezTo>
                  <a:pt x="5388" y="5073"/>
                  <a:pt x="5388" y="5766"/>
                  <a:pt x="5766" y="6144"/>
                </a:cubicBezTo>
                <a:cubicBezTo>
                  <a:pt x="5971" y="6349"/>
                  <a:pt x="6239" y="6451"/>
                  <a:pt x="6503" y="6451"/>
                </a:cubicBezTo>
                <a:cubicBezTo>
                  <a:pt x="6767" y="6451"/>
                  <a:pt x="7027" y="6349"/>
                  <a:pt x="7216" y="6144"/>
                </a:cubicBezTo>
                <a:lnTo>
                  <a:pt x="7688" y="5671"/>
                </a:lnTo>
                <a:cubicBezTo>
                  <a:pt x="7751" y="5860"/>
                  <a:pt x="7751" y="6081"/>
                  <a:pt x="7688" y="6238"/>
                </a:cubicBezTo>
                <a:cubicBezTo>
                  <a:pt x="7594" y="6900"/>
                  <a:pt x="7027" y="7436"/>
                  <a:pt x="6365" y="7562"/>
                </a:cubicBezTo>
                <a:cubicBezTo>
                  <a:pt x="6267" y="7588"/>
                  <a:pt x="6163" y="7600"/>
                  <a:pt x="6059" y="7600"/>
                </a:cubicBezTo>
                <a:cubicBezTo>
                  <a:pt x="5794" y="7600"/>
                  <a:pt x="5520" y="7526"/>
                  <a:pt x="5294" y="7436"/>
                </a:cubicBezTo>
                <a:cubicBezTo>
                  <a:pt x="5252" y="7415"/>
                  <a:pt x="5206" y="7404"/>
                  <a:pt x="5161" y="7404"/>
                </a:cubicBezTo>
                <a:cubicBezTo>
                  <a:pt x="5070" y="7404"/>
                  <a:pt x="4979" y="7446"/>
                  <a:pt x="4916" y="7530"/>
                </a:cubicBezTo>
                <a:lnTo>
                  <a:pt x="3908" y="8507"/>
                </a:lnTo>
                <a:lnTo>
                  <a:pt x="1450" y="10964"/>
                </a:lnTo>
                <a:cubicBezTo>
                  <a:pt x="1387" y="11011"/>
                  <a:pt x="1293" y="11035"/>
                  <a:pt x="1202" y="11035"/>
                </a:cubicBezTo>
                <a:cubicBezTo>
                  <a:pt x="1112" y="11035"/>
                  <a:pt x="1025" y="11011"/>
                  <a:pt x="978" y="10964"/>
                </a:cubicBezTo>
                <a:cubicBezTo>
                  <a:pt x="852" y="10838"/>
                  <a:pt x="852" y="10586"/>
                  <a:pt x="978" y="10492"/>
                </a:cubicBezTo>
                <a:lnTo>
                  <a:pt x="3403" y="8034"/>
                </a:lnTo>
                <a:lnTo>
                  <a:pt x="4380" y="7058"/>
                </a:lnTo>
                <a:cubicBezTo>
                  <a:pt x="4506" y="6932"/>
                  <a:pt x="4506" y="6774"/>
                  <a:pt x="4475" y="6648"/>
                </a:cubicBezTo>
                <a:cubicBezTo>
                  <a:pt x="4317" y="6333"/>
                  <a:pt x="4286" y="5955"/>
                  <a:pt x="4349" y="5608"/>
                </a:cubicBezTo>
                <a:cubicBezTo>
                  <a:pt x="4475" y="4915"/>
                  <a:pt x="5010" y="4380"/>
                  <a:pt x="5703" y="4254"/>
                </a:cubicBezTo>
                <a:cubicBezTo>
                  <a:pt x="5798" y="4254"/>
                  <a:pt x="5892" y="4222"/>
                  <a:pt x="6018" y="4222"/>
                </a:cubicBezTo>
                <a:close/>
                <a:moveTo>
                  <a:pt x="5262" y="1"/>
                </a:moveTo>
                <a:cubicBezTo>
                  <a:pt x="5105" y="1"/>
                  <a:pt x="4979" y="127"/>
                  <a:pt x="4947" y="284"/>
                </a:cubicBezTo>
                <a:lnTo>
                  <a:pt x="4790" y="883"/>
                </a:lnTo>
                <a:cubicBezTo>
                  <a:pt x="4223" y="977"/>
                  <a:pt x="3719" y="1229"/>
                  <a:pt x="3214" y="1513"/>
                </a:cubicBezTo>
                <a:lnTo>
                  <a:pt x="2710" y="1198"/>
                </a:lnTo>
                <a:cubicBezTo>
                  <a:pt x="2652" y="1154"/>
                  <a:pt x="2580" y="1130"/>
                  <a:pt x="2507" y="1130"/>
                </a:cubicBezTo>
                <a:cubicBezTo>
                  <a:pt x="2422" y="1130"/>
                  <a:pt x="2337" y="1162"/>
                  <a:pt x="2269" y="1229"/>
                </a:cubicBezTo>
                <a:lnTo>
                  <a:pt x="1293" y="2206"/>
                </a:lnTo>
                <a:cubicBezTo>
                  <a:pt x="1167" y="2332"/>
                  <a:pt x="1167" y="2489"/>
                  <a:pt x="1230" y="2647"/>
                </a:cubicBezTo>
                <a:lnTo>
                  <a:pt x="1545" y="3151"/>
                </a:lnTo>
                <a:cubicBezTo>
                  <a:pt x="1230" y="3624"/>
                  <a:pt x="1041" y="4128"/>
                  <a:pt x="915" y="4726"/>
                </a:cubicBezTo>
                <a:lnTo>
                  <a:pt x="348" y="4884"/>
                </a:lnTo>
                <a:cubicBezTo>
                  <a:pt x="190" y="4915"/>
                  <a:pt x="64" y="5041"/>
                  <a:pt x="64" y="5199"/>
                </a:cubicBezTo>
                <a:lnTo>
                  <a:pt x="64" y="6585"/>
                </a:lnTo>
                <a:cubicBezTo>
                  <a:pt x="64" y="6743"/>
                  <a:pt x="190" y="6869"/>
                  <a:pt x="348" y="6900"/>
                </a:cubicBezTo>
                <a:lnTo>
                  <a:pt x="915" y="7058"/>
                </a:lnTo>
                <a:cubicBezTo>
                  <a:pt x="1041" y="7656"/>
                  <a:pt x="1324" y="8223"/>
                  <a:pt x="1639" y="8696"/>
                </a:cubicBezTo>
                <a:lnTo>
                  <a:pt x="379" y="9956"/>
                </a:lnTo>
                <a:cubicBezTo>
                  <a:pt x="1" y="10366"/>
                  <a:pt x="1" y="11027"/>
                  <a:pt x="379" y="11437"/>
                </a:cubicBezTo>
                <a:cubicBezTo>
                  <a:pt x="584" y="11626"/>
                  <a:pt x="852" y="11720"/>
                  <a:pt x="1115" y="11720"/>
                </a:cubicBezTo>
                <a:cubicBezTo>
                  <a:pt x="1379" y="11720"/>
                  <a:pt x="1639" y="11626"/>
                  <a:pt x="1828" y="11437"/>
                </a:cubicBezTo>
                <a:lnTo>
                  <a:pt x="3088" y="10177"/>
                </a:lnTo>
                <a:cubicBezTo>
                  <a:pt x="3624" y="10523"/>
                  <a:pt x="4160" y="10744"/>
                  <a:pt x="4758" y="10870"/>
                </a:cubicBezTo>
                <a:lnTo>
                  <a:pt x="4916" y="11468"/>
                </a:lnTo>
                <a:cubicBezTo>
                  <a:pt x="4947" y="11626"/>
                  <a:pt x="5073" y="11752"/>
                  <a:pt x="5231" y="11752"/>
                </a:cubicBezTo>
                <a:lnTo>
                  <a:pt x="6585" y="11752"/>
                </a:lnTo>
                <a:cubicBezTo>
                  <a:pt x="6775" y="11752"/>
                  <a:pt x="6869" y="11626"/>
                  <a:pt x="6932" y="11468"/>
                </a:cubicBezTo>
                <a:lnTo>
                  <a:pt x="7090" y="10870"/>
                </a:lnTo>
                <a:cubicBezTo>
                  <a:pt x="7625" y="10744"/>
                  <a:pt x="8129" y="10523"/>
                  <a:pt x="8665" y="10240"/>
                </a:cubicBezTo>
                <a:lnTo>
                  <a:pt x="9169" y="10555"/>
                </a:lnTo>
                <a:cubicBezTo>
                  <a:pt x="9227" y="10599"/>
                  <a:pt x="9299" y="10622"/>
                  <a:pt x="9372" y="10622"/>
                </a:cubicBezTo>
                <a:cubicBezTo>
                  <a:pt x="9457" y="10622"/>
                  <a:pt x="9542" y="10591"/>
                  <a:pt x="9610" y="10523"/>
                </a:cubicBezTo>
                <a:lnTo>
                  <a:pt x="10587" y="9546"/>
                </a:lnTo>
                <a:cubicBezTo>
                  <a:pt x="10713" y="9420"/>
                  <a:pt x="10713" y="9263"/>
                  <a:pt x="10618" y="9105"/>
                </a:cubicBezTo>
                <a:lnTo>
                  <a:pt x="10303" y="8601"/>
                </a:lnTo>
                <a:cubicBezTo>
                  <a:pt x="10618" y="8129"/>
                  <a:pt x="10807" y="7593"/>
                  <a:pt x="10933" y="7026"/>
                </a:cubicBezTo>
                <a:lnTo>
                  <a:pt x="11532" y="6869"/>
                </a:lnTo>
                <a:cubicBezTo>
                  <a:pt x="11689" y="6806"/>
                  <a:pt x="11784" y="6711"/>
                  <a:pt x="11784" y="6554"/>
                </a:cubicBezTo>
                <a:lnTo>
                  <a:pt x="11784" y="5167"/>
                </a:lnTo>
                <a:cubicBezTo>
                  <a:pt x="11847" y="5041"/>
                  <a:pt x="11721" y="4915"/>
                  <a:pt x="11563" y="4884"/>
                </a:cubicBezTo>
                <a:lnTo>
                  <a:pt x="10965" y="4726"/>
                </a:lnTo>
                <a:cubicBezTo>
                  <a:pt x="10839" y="4191"/>
                  <a:pt x="10618" y="3655"/>
                  <a:pt x="10335" y="3151"/>
                </a:cubicBezTo>
                <a:lnTo>
                  <a:pt x="10650" y="2647"/>
                </a:lnTo>
                <a:cubicBezTo>
                  <a:pt x="10744" y="2521"/>
                  <a:pt x="10744" y="2332"/>
                  <a:pt x="10618" y="2206"/>
                </a:cubicBezTo>
                <a:lnTo>
                  <a:pt x="9641" y="1229"/>
                </a:lnTo>
                <a:cubicBezTo>
                  <a:pt x="9574" y="1162"/>
                  <a:pt x="9497" y="1130"/>
                  <a:pt x="9417" y="1130"/>
                </a:cubicBezTo>
                <a:cubicBezTo>
                  <a:pt x="9347" y="1130"/>
                  <a:pt x="9274" y="1154"/>
                  <a:pt x="9200" y="1198"/>
                </a:cubicBezTo>
                <a:lnTo>
                  <a:pt x="8696" y="1513"/>
                </a:lnTo>
                <a:cubicBezTo>
                  <a:pt x="8224" y="1198"/>
                  <a:pt x="7720" y="977"/>
                  <a:pt x="7121" y="883"/>
                </a:cubicBezTo>
                <a:lnTo>
                  <a:pt x="6964" y="284"/>
                </a:lnTo>
                <a:cubicBezTo>
                  <a:pt x="6932" y="127"/>
                  <a:pt x="6806" y="1"/>
                  <a:pt x="664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D966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2"/>
          <p:cNvSpPr/>
          <p:nvPr/>
        </p:nvSpPr>
        <p:spPr>
          <a:xfrm>
            <a:off x="4794850" y="713103"/>
            <a:ext cx="4112400" cy="476100"/>
          </a:xfrm>
          <a:prstGeom prst="roundRect">
            <a:avLst>
              <a:gd name="adj" fmla="val 15585"/>
            </a:avLst>
          </a:prstGeom>
          <a:solidFill>
            <a:srgbClr val="6C7E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22"/>
          <p:cNvSpPr txBox="1">
            <a:spLocks noGrp="1"/>
          </p:cNvSpPr>
          <p:nvPr>
            <p:ph type="ctrTitle"/>
          </p:nvPr>
        </p:nvSpPr>
        <p:spPr>
          <a:xfrm>
            <a:off x="4991331" y="659975"/>
            <a:ext cx="37527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>
                <a:solidFill>
                  <a:schemeClr val="lt1"/>
                </a:solidFill>
              </a:rPr>
              <a:t>INTRODUCTION</a:t>
            </a:r>
            <a:endParaRPr sz="3000">
              <a:solidFill>
                <a:schemeClr val="lt1"/>
              </a:solidFill>
            </a:endParaRPr>
          </a:p>
        </p:txBody>
      </p:sp>
      <p:pic>
        <p:nvPicPr>
          <p:cNvPr id="254" name="Google Shape;25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3875" y="3333538"/>
            <a:ext cx="928225" cy="1266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36663" y="1698275"/>
            <a:ext cx="1746950" cy="1746950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22"/>
          <p:cNvSpPr txBox="1">
            <a:spLocks noGrp="1"/>
          </p:cNvSpPr>
          <p:nvPr>
            <p:ph type="subTitle" idx="1"/>
          </p:nvPr>
        </p:nvSpPr>
        <p:spPr>
          <a:xfrm>
            <a:off x="4893700" y="1287850"/>
            <a:ext cx="3924000" cy="335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00"/>
              <a:t>Living today, with the presence of COVID-19, is quite painful. Processes and tasks which were once simple are now infused with complex procedures, a few examples would be:</a:t>
            </a:r>
            <a:endParaRPr sz="13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 sz="1300"/>
              <a:t>Working in Office Spaces</a:t>
            </a:r>
            <a:endParaRPr sz="13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 sz="1300"/>
              <a:t>Going to the Hospital</a:t>
            </a:r>
            <a:endParaRPr sz="13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 sz="1300"/>
              <a:t>Travelling (Locally or Internationally)</a:t>
            </a:r>
            <a:endParaRPr sz="13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 sz="1300">
                <a:solidFill>
                  <a:schemeClr val="lt1"/>
                </a:solidFill>
              </a:rPr>
              <a:t>Education</a:t>
            </a:r>
            <a:endParaRPr sz="13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 sz="1300"/>
              <a:t>Buying Groceries</a:t>
            </a:r>
            <a:endParaRPr sz="13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 sz="1300"/>
              <a:t>Entering Restaurants/Malls</a:t>
            </a:r>
            <a:endParaRPr sz="1300"/>
          </a:p>
        </p:txBody>
      </p:sp>
      <p:pic>
        <p:nvPicPr>
          <p:cNvPr id="257" name="Google Shape;257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83197" y="121150"/>
            <a:ext cx="1862720" cy="1684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83188" y="3222025"/>
            <a:ext cx="1684250" cy="168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flipH="1">
            <a:off x="534721" y="382500"/>
            <a:ext cx="928225" cy="928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3"/>
          <p:cNvSpPr/>
          <p:nvPr/>
        </p:nvSpPr>
        <p:spPr>
          <a:xfrm>
            <a:off x="714300" y="462750"/>
            <a:ext cx="7715400" cy="476100"/>
          </a:xfrm>
          <a:prstGeom prst="roundRect">
            <a:avLst>
              <a:gd name="adj" fmla="val 15585"/>
            </a:avLst>
          </a:prstGeom>
          <a:solidFill>
            <a:srgbClr val="6C7E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23"/>
          <p:cNvSpPr txBox="1">
            <a:spLocks noGrp="1"/>
          </p:cNvSpPr>
          <p:nvPr>
            <p:ph type="ctrTitle" idx="6"/>
          </p:nvPr>
        </p:nvSpPr>
        <p:spPr>
          <a:xfrm>
            <a:off x="1822500" y="409631"/>
            <a:ext cx="54990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BACKGROUND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66" name="Google Shape;266;p23"/>
          <p:cNvSpPr txBox="1">
            <a:spLocks noGrp="1"/>
          </p:cNvSpPr>
          <p:nvPr>
            <p:ph type="ctrTitle"/>
          </p:nvPr>
        </p:nvSpPr>
        <p:spPr>
          <a:xfrm>
            <a:off x="726631" y="304595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Travel Restrictions</a:t>
            </a:r>
            <a:endParaRPr/>
          </a:p>
        </p:txBody>
      </p:sp>
      <p:sp>
        <p:nvSpPr>
          <p:cNvPr id="267" name="Google Shape;267;p23"/>
          <p:cNvSpPr txBox="1">
            <a:spLocks noGrp="1"/>
          </p:cNvSpPr>
          <p:nvPr>
            <p:ph type="ctrTitle" idx="4"/>
          </p:nvPr>
        </p:nvSpPr>
        <p:spPr>
          <a:xfrm>
            <a:off x="6341356" y="304595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Quarantine Rules</a:t>
            </a:r>
            <a:endParaRPr/>
          </a:p>
        </p:txBody>
      </p:sp>
      <p:sp>
        <p:nvSpPr>
          <p:cNvPr id="268" name="Google Shape;268;p23"/>
          <p:cNvSpPr txBox="1">
            <a:spLocks noGrp="1"/>
          </p:cNvSpPr>
          <p:nvPr>
            <p:ph type="ctrTitle" idx="5"/>
          </p:nvPr>
        </p:nvSpPr>
        <p:spPr>
          <a:xfrm>
            <a:off x="3540631" y="304595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Vaccination Bubbles</a:t>
            </a:r>
            <a:endParaRPr dirty="0"/>
          </a:p>
        </p:txBody>
      </p:sp>
      <p:pic>
        <p:nvPicPr>
          <p:cNvPr id="269" name="Google Shape;26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78000" y="1277550"/>
            <a:ext cx="1801251" cy="1801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69100" y="1480056"/>
            <a:ext cx="1420500" cy="142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95700" y="1375075"/>
            <a:ext cx="1537850" cy="1540625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23"/>
          <p:cNvSpPr txBox="1"/>
          <p:nvPr/>
        </p:nvSpPr>
        <p:spPr>
          <a:xfrm>
            <a:off x="1007275" y="3437325"/>
            <a:ext cx="7200900" cy="11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Roboto Light"/>
              <a:buChar char="●"/>
            </a:pPr>
            <a:r>
              <a:rPr lang="es" sz="1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As International Students we experience these issues faced during overseas travel first hand. </a:t>
            </a:r>
            <a:endParaRPr sz="13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Roboto Light"/>
              <a:buChar char="●"/>
            </a:pPr>
            <a:r>
              <a:rPr lang="es" sz="1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We wanted to come up with a solution that will make moving through the airport much easier.</a:t>
            </a:r>
            <a:endParaRPr sz="13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Google Shape;27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1237412" y="2192952"/>
            <a:ext cx="2191201" cy="1456451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24"/>
          <p:cNvSpPr/>
          <p:nvPr/>
        </p:nvSpPr>
        <p:spPr>
          <a:xfrm>
            <a:off x="4871050" y="1437296"/>
            <a:ext cx="4112400" cy="476100"/>
          </a:xfrm>
          <a:prstGeom prst="roundRect">
            <a:avLst>
              <a:gd name="adj" fmla="val 15585"/>
            </a:avLst>
          </a:prstGeom>
          <a:solidFill>
            <a:srgbClr val="6C7E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9" name="Google Shape;279;p24"/>
          <p:cNvGrpSpPr/>
          <p:nvPr/>
        </p:nvGrpSpPr>
        <p:grpSpPr>
          <a:xfrm>
            <a:off x="4019889" y="1919974"/>
            <a:ext cx="300995" cy="165671"/>
            <a:chOff x="-27728850" y="2382950"/>
            <a:chExt cx="297750" cy="193000"/>
          </a:xfrm>
        </p:grpSpPr>
        <p:sp>
          <p:nvSpPr>
            <p:cNvPr id="280" name="Google Shape;280;p24"/>
            <p:cNvSpPr/>
            <p:nvPr/>
          </p:nvSpPr>
          <p:spPr>
            <a:xfrm>
              <a:off x="-27606750" y="2453825"/>
              <a:ext cx="35450" cy="35475"/>
            </a:xfrm>
            <a:custGeom>
              <a:avLst/>
              <a:gdLst/>
              <a:ahLst/>
              <a:cxnLst/>
              <a:rect l="l" t="t" r="r" b="b"/>
              <a:pathLst>
                <a:path w="1418" h="1419" extrusionOk="0">
                  <a:moveTo>
                    <a:pt x="725" y="1"/>
                  </a:moveTo>
                  <a:cubicBezTo>
                    <a:pt x="315" y="1"/>
                    <a:pt x="0" y="316"/>
                    <a:pt x="0" y="694"/>
                  </a:cubicBezTo>
                  <a:cubicBezTo>
                    <a:pt x="0" y="1103"/>
                    <a:pt x="315" y="1419"/>
                    <a:pt x="725" y="1419"/>
                  </a:cubicBezTo>
                  <a:cubicBezTo>
                    <a:pt x="1103" y="1419"/>
                    <a:pt x="1418" y="1103"/>
                    <a:pt x="1418" y="694"/>
                  </a:cubicBezTo>
                  <a:cubicBezTo>
                    <a:pt x="1418" y="316"/>
                    <a:pt x="1103" y="1"/>
                    <a:pt x="7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24"/>
            <p:cNvSpPr/>
            <p:nvPr/>
          </p:nvSpPr>
          <p:spPr>
            <a:xfrm>
              <a:off x="-27728850" y="2382950"/>
              <a:ext cx="297750" cy="193000"/>
            </a:xfrm>
            <a:custGeom>
              <a:avLst/>
              <a:gdLst/>
              <a:ahLst/>
              <a:cxnLst/>
              <a:rect l="l" t="t" r="r" b="b"/>
              <a:pathLst>
                <a:path w="11910" h="7720" extrusionOk="0">
                  <a:moveTo>
                    <a:pt x="5955" y="756"/>
                  </a:moveTo>
                  <a:cubicBezTo>
                    <a:pt x="7405" y="756"/>
                    <a:pt x="8791" y="1670"/>
                    <a:pt x="9673" y="2426"/>
                  </a:cubicBezTo>
                  <a:cubicBezTo>
                    <a:pt x="10335" y="3025"/>
                    <a:pt x="10839" y="3592"/>
                    <a:pt x="11091" y="3938"/>
                  </a:cubicBezTo>
                  <a:cubicBezTo>
                    <a:pt x="10524" y="4632"/>
                    <a:pt x="8413" y="7026"/>
                    <a:pt x="5955" y="7026"/>
                  </a:cubicBezTo>
                  <a:cubicBezTo>
                    <a:pt x="4506" y="7026"/>
                    <a:pt x="3120" y="6144"/>
                    <a:pt x="2269" y="5388"/>
                  </a:cubicBezTo>
                  <a:cubicBezTo>
                    <a:pt x="1576" y="4789"/>
                    <a:pt x="1072" y="4190"/>
                    <a:pt x="852" y="3875"/>
                  </a:cubicBezTo>
                  <a:cubicBezTo>
                    <a:pt x="1419" y="3182"/>
                    <a:pt x="3529" y="788"/>
                    <a:pt x="5955" y="756"/>
                  </a:cubicBezTo>
                  <a:close/>
                  <a:moveTo>
                    <a:pt x="5955" y="0"/>
                  </a:moveTo>
                  <a:cubicBezTo>
                    <a:pt x="5199" y="0"/>
                    <a:pt x="4412" y="189"/>
                    <a:pt x="3624" y="567"/>
                  </a:cubicBezTo>
                  <a:cubicBezTo>
                    <a:pt x="2994" y="882"/>
                    <a:pt x="2364" y="1324"/>
                    <a:pt x="1797" y="1828"/>
                  </a:cubicBezTo>
                  <a:cubicBezTo>
                    <a:pt x="757" y="2741"/>
                    <a:pt x="127" y="3623"/>
                    <a:pt x="95" y="3655"/>
                  </a:cubicBezTo>
                  <a:cubicBezTo>
                    <a:pt x="1" y="3781"/>
                    <a:pt x="1" y="3938"/>
                    <a:pt x="95" y="4033"/>
                  </a:cubicBezTo>
                  <a:cubicBezTo>
                    <a:pt x="127" y="4096"/>
                    <a:pt x="757" y="4978"/>
                    <a:pt x="1797" y="5860"/>
                  </a:cubicBezTo>
                  <a:cubicBezTo>
                    <a:pt x="2427" y="6396"/>
                    <a:pt x="2994" y="6805"/>
                    <a:pt x="3624" y="7120"/>
                  </a:cubicBezTo>
                  <a:cubicBezTo>
                    <a:pt x="4412" y="7499"/>
                    <a:pt x="5199" y="7719"/>
                    <a:pt x="5955" y="7719"/>
                  </a:cubicBezTo>
                  <a:cubicBezTo>
                    <a:pt x="6711" y="7719"/>
                    <a:pt x="7499" y="7499"/>
                    <a:pt x="8287" y="7120"/>
                  </a:cubicBezTo>
                  <a:cubicBezTo>
                    <a:pt x="8917" y="6805"/>
                    <a:pt x="9547" y="6364"/>
                    <a:pt x="10145" y="5860"/>
                  </a:cubicBezTo>
                  <a:cubicBezTo>
                    <a:pt x="11154" y="4947"/>
                    <a:pt x="11784" y="4096"/>
                    <a:pt x="11815" y="4033"/>
                  </a:cubicBezTo>
                  <a:cubicBezTo>
                    <a:pt x="11910" y="3938"/>
                    <a:pt x="11910" y="3781"/>
                    <a:pt x="11815" y="3655"/>
                  </a:cubicBezTo>
                  <a:cubicBezTo>
                    <a:pt x="11784" y="3623"/>
                    <a:pt x="11154" y="2710"/>
                    <a:pt x="10145" y="1828"/>
                  </a:cubicBezTo>
                  <a:cubicBezTo>
                    <a:pt x="9515" y="1292"/>
                    <a:pt x="8917" y="882"/>
                    <a:pt x="8287" y="567"/>
                  </a:cubicBezTo>
                  <a:cubicBezTo>
                    <a:pt x="7499" y="189"/>
                    <a:pt x="6711" y="0"/>
                    <a:pt x="59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24"/>
            <p:cNvSpPr/>
            <p:nvPr/>
          </p:nvSpPr>
          <p:spPr>
            <a:xfrm>
              <a:off x="-27640625" y="2419175"/>
              <a:ext cx="122100" cy="122100"/>
            </a:xfrm>
            <a:custGeom>
              <a:avLst/>
              <a:gdLst/>
              <a:ahLst/>
              <a:cxnLst/>
              <a:rect l="l" t="t" r="r" b="b"/>
              <a:pathLst>
                <a:path w="4884" h="4884" extrusionOk="0">
                  <a:moveTo>
                    <a:pt x="2426" y="694"/>
                  </a:moveTo>
                  <a:cubicBezTo>
                    <a:pt x="3403" y="694"/>
                    <a:pt x="4159" y="1481"/>
                    <a:pt x="4159" y="2426"/>
                  </a:cubicBezTo>
                  <a:cubicBezTo>
                    <a:pt x="4159" y="3372"/>
                    <a:pt x="3371" y="4159"/>
                    <a:pt x="2426" y="4159"/>
                  </a:cubicBezTo>
                  <a:cubicBezTo>
                    <a:pt x="1481" y="4159"/>
                    <a:pt x="694" y="3372"/>
                    <a:pt x="694" y="2426"/>
                  </a:cubicBezTo>
                  <a:cubicBezTo>
                    <a:pt x="694" y="1481"/>
                    <a:pt x="1481" y="694"/>
                    <a:pt x="2426" y="694"/>
                  </a:cubicBezTo>
                  <a:close/>
                  <a:moveTo>
                    <a:pt x="2426" y="1"/>
                  </a:moveTo>
                  <a:cubicBezTo>
                    <a:pt x="1103" y="1"/>
                    <a:pt x="0" y="1103"/>
                    <a:pt x="0" y="2426"/>
                  </a:cubicBezTo>
                  <a:cubicBezTo>
                    <a:pt x="0" y="3781"/>
                    <a:pt x="1103" y="4884"/>
                    <a:pt x="2426" y="4884"/>
                  </a:cubicBezTo>
                  <a:cubicBezTo>
                    <a:pt x="3781" y="4884"/>
                    <a:pt x="4884" y="3781"/>
                    <a:pt x="4884" y="2426"/>
                  </a:cubicBezTo>
                  <a:cubicBezTo>
                    <a:pt x="4884" y="1103"/>
                    <a:pt x="3781" y="1"/>
                    <a:pt x="24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3" name="Google Shape;283;p24"/>
          <p:cNvSpPr txBox="1">
            <a:spLocks noGrp="1"/>
          </p:cNvSpPr>
          <p:nvPr>
            <p:ph type="ctrTitle"/>
          </p:nvPr>
        </p:nvSpPr>
        <p:spPr>
          <a:xfrm>
            <a:off x="5162059" y="1372043"/>
            <a:ext cx="35304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/>
              <a:t>SOLUTION</a:t>
            </a:r>
            <a:endParaRPr sz="3000">
              <a:solidFill>
                <a:srgbClr val="FFFFFF"/>
              </a:solidFill>
            </a:endParaRPr>
          </a:p>
        </p:txBody>
      </p:sp>
      <p:sp>
        <p:nvSpPr>
          <p:cNvPr id="284" name="Google Shape;284;p24"/>
          <p:cNvSpPr txBox="1">
            <a:spLocks noGrp="1"/>
          </p:cNvSpPr>
          <p:nvPr>
            <p:ph type="subTitle" idx="1"/>
          </p:nvPr>
        </p:nvSpPr>
        <p:spPr>
          <a:xfrm>
            <a:off x="4893700" y="1984375"/>
            <a:ext cx="3457500" cy="170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To implement a system that can verify whether a person has been vaccinated, at the point of entry into a country, with the use of a Raspberry Pi.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At an arrival terminal in the airport, a person will present the system with the necessary documents and will be verified within a few seconds.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Reducing the overall strain on overseas travel.</a:t>
            </a:r>
            <a:endParaRPr/>
          </a:p>
        </p:txBody>
      </p:sp>
      <p:sp>
        <p:nvSpPr>
          <p:cNvPr id="285" name="Google Shape;285;p24"/>
          <p:cNvSpPr/>
          <p:nvPr/>
        </p:nvSpPr>
        <p:spPr>
          <a:xfrm>
            <a:off x="3057126" y="3175883"/>
            <a:ext cx="402054" cy="16"/>
          </a:xfrm>
          <a:custGeom>
            <a:avLst/>
            <a:gdLst/>
            <a:ahLst/>
            <a:cxnLst/>
            <a:rect l="l" t="t" r="r" b="b"/>
            <a:pathLst>
              <a:path w="24378" h="1" fill="none" extrusionOk="0">
                <a:moveTo>
                  <a:pt x="0" y="0"/>
                </a:moveTo>
                <a:lnTo>
                  <a:pt x="24378" y="0"/>
                </a:lnTo>
              </a:path>
            </a:pathLst>
          </a:custGeom>
          <a:solidFill>
            <a:srgbClr val="48FFD5"/>
          </a:solidFill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24"/>
          <p:cNvSpPr/>
          <p:nvPr/>
        </p:nvSpPr>
        <p:spPr>
          <a:xfrm>
            <a:off x="3496181" y="3175883"/>
            <a:ext cx="34585" cy="34585"/>
          </a:xfrm>
          <a:custGeom>
            <a:avLst/>
            <a:gdLst/>
            <a:ahLst/>
            <a:cxnLst/>
            <a:rect l="l" t="t" r="r" b="b"/>
            <a:pathLst>
              <a:path w="2097" h="2097" fill="none" extrusionOk="0">
                <a:moveTo>
                  <a:pt x="0" y="0"/>
                </a:moveTo>
                <a:lnTo>
                  <a:pt x="2097" y="0"/>
                </a:lnTo>
                <a:lnTo>
                  <a:pt x="2097" y="2097"/>
                </a:lnTo>
              </a:path>
            </a:pathLst>
          </a:custGeom>
          <a:solidFill>
            <a:srgbClr val="48FFD5"/>
          </a:solidFill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p24"/>
          <p:cNvSpPr/>
          <p:nvPr/>
        </p:nvSpPr>
        <p:spPr>
          <a:xfrm>
            <a:off x="3530751" y="3273177"/>
            <a:ext cx="16" cy="343374"/>
          </a:xfrm>
          <a:custGeom>
            <a:avLst/>
            <a:gdLst/>
            <a:ahLst/>
            <a:cxnLst/>
            <a:rect l="l" t="t" r="r" b="b"/>
            <a:pathLst>
              <a:path w="1" h="20820" fill="none" extrusionOk="0">
                <a:moveTo>
                  <a:pt x="1" y="1"/>
                </a:moveTo>
                <a:lnTo>
                  <a:pt x="1" y="20819"/>
                </a:lnTo>
              </a:path>
            </a:pathLst>
          </a:custGeom>
          <a:solidFill>
            <a:srgbClr val="48FFD5"/>
          </a:solidFill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24"/>
          <p:cNvSpPr/>
          <p:nvPr/>
        </p:nvSpPr>
        <p:spPr>
          <a:xfrm>
            <a:off x="3530751" y="3647904"/>
            <a:ext cx="16" cy="35393"/>
          </a:xfrm>
          <a:custGeom>
            <a:avLst/>
            <a:gdLst/>
            <a:ahLst/>
            <a:cxnLst/>
            <a:rect l="l" t="t" r="r" b="b"/>
            <a:pathLst>
              <a:path w="1" h="2146" fill="none" extrusionOk="0">
                <a:moveTo>
                  <a:pt x="1" y="1"/>
                </a:moveTo>
                <a:lnTo>
                  <a:pt x="1" y="2146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" name="Google Shape;289;p24"/>
          <p:cNvSpPr/>
          <p:nvPr/>
        </p:nvSpPr>
        <p:spPr>
          <a:xfrm>
            <a:off x="845865" y="2062965"/>
            <a:ext cx="34601" cy="16"/>
          </a:xfrm>
          <a:custGeom>
            <a:avLst/>
            <a:gdLst/>
            <a:ahLst/>
            <a:cxnLst/>
            <a:rect l="l" t="t" r="r" b="b"/>
            <a:pathLst>
              <a:path w="2098" h="1" fill="none" extrusionOk="0">
                <a:moveTo>
                  <a:pt x="1" y="0"/>
                </a:moveTo>
                <a:lnTo>
                  <a:pt x="2097" y="0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p24"/>
          <p:cNvSpPr/>
          <p:nvPr/>
        </p:nvSpPr>
        <p:spPr>
          <a:xfrm>
            <a:off x="920646" y="2062965"/>
            <a:ext cx="59521" cy="16"/>
          </a:xfrm>
          <a:custGeom>
            <a:avLst/>
            <a:gdLst/>
            <a:ahLst/>
            <a:cxnLst/>
            <a:rect l="l" t="t" r="r" b="b"/>
            <a:pathLst>
              <a:path w="3609" h="1" fill="none" extrusionOk="0">
                <a:moveTo>
                  <a:pt x="1" y="0"/>
                </a:moveTo>
                <a:lnTo>
                  <a:pt x="3609" y="0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24"/>
          <p:cNvSpPr/>
          <p:nvPr/>
        </p:nvSpPr>
        <p:spPr>
          <a:xfrm>
            <a:off x="1000260" y="2062965"/>
            <a:ext cx="35393" cy="34585"/>
          </a:xfrm>
          <a:custGeom>
            <a:avLst/>
            <a:gdLst/>
            <a:ahLst/>
            <a:cxnLst/>
            <a:rect l="l" t="t" r="r" b="b"/>
            <a:pathLst>
              <a:path w="2146" h="2097" fill="none" extrusionOk="0">
                <a:moveTo>
                  <a:pt x="1" y="0"/>
                </a:moveTo>
                <a:lnTo>
                  <a:pt x="2146" y="0"/>
                </a:lnTo>
                <a:lnTo>
                  <a:pt x="2146" y="2097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24"/>
          <p:cNvSpPr/>
          <p:nvPr/>
        </p:nvSpPr>
        <p:spPr>
          <a:xfrm>
            <a:off x="1034846" y="2170716"/>
            <a:ext cx="16" cy="546001"/>
          </a:xfrm>
          <a:custGeom>
            <a:avLst/>
            <a:gdLst/>
            <a:ahLst/>
            <a:cxnLst/>
            <a:rect l="l" t="t" r="r" b="b"/>
            <a:pathLst>
              <a:path w="1" h="33106" fill="none" extrusionOk="0">
                <a:moveTo>
                  <a:pt x="0" y="0"/>
                </a:moveTo>
                <a:lnTo>
                  <a:pt x="0" y="33105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p24"/>
          <p:cNvSpPr/>
          <p:nvPr/>
        </p:nvSpPr>
        <p:spPr>
          <a:xfrm>
            <a:off x="1035638" y="2753704"/>
            <a:ext cx="34601" cy="35409"/>
          </a:xfrm>
          <a:custGeom>
            <a:avLst/>
            <a:gdLst/>
            <a:ahLst/>
            <a:cxnLst/>
            <a:rect l="l" t="t" r="r" b="b"/>
            <a:pathLst>
              <a:path w="2098" h="2147" fill="none" extrusionOk="0">
                <a:moveTo>
                  <a:pt x="1" y="1"/>
                </a:moveTo>
                <a:lnTo>
                  <a:pt x="1" y="2146"/>
                </a:lnTo>
                <a:lnTo>
                  <a:pt x="2097" y="2146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p24"/>
          <p:cNvSpPr/>
          <p:nvPr/>
        </p:nvSpPr>
        <p:spPr>
          <a:xfrm>
            <a:off x="1140202" y="2796046"/>
            <a:ext cx="616725" cy="35425"/>
          </a:xfrm>
          <a:custGeom>
            <a:avLst/>
            <a:gdLst/>
            <a:ahLst/>
            <a:cxnLst/>
            <a:rect l="l" t="t" r="r" b="b"/>
            <a:pathLst>
              <a:path w="48561" h="1" fill="none" extrusionOk="0">
                <a:moveTo>
                  <a:pt x="0" y="0"/>
                </a:moveTo>
                <a:lnTo>
                  <a:pt x="48560" y="0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295;p24"/>
          <p:cNvSpPr/>
          <p:nvPr/>
        </p:nvSpPr>
        <p:spPr>
          <a:xfrm>
            <a:off x="1114513" y="3898800"/>
            <a:ext cx="35393" cy="16"/>
          </a:xfrm>
          <a:custGeom>
            <a:avLst/>
            <a:gdLst/>
            <a:ahLst/>
            <a:cxnLst/>
            <a:rect l="l" t="t" r="r" b="b"/>
            <a:pathLst>
              <a:path w="2146" h="1" fill="none" extrusionOk="0">
                <a:moveTo>
                  <a:pt x="1" y="0"/>
                </a:moveTo>
                <a:lnTo>
                  <a:pt x="2146" y="0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24"/>
          <p:cNvSpPr/>
          <p:nvPr/>
        </p:nvSpPr>
        <p:spPr>
          <a:xfrm>
            <a:off x="1210981" y="3864214"/>
            <a:ext cx="35393" cy="35409"/>
          </a:xfrm>
          <a:custGeom>
            <a:avLst/>
            <a:gdLst/>
            <a:ahLst/>
            <a:cxnLst/>
            <a:rect l="l" t="t" r="r" b="b"/>
            <a:pathLst>
              <a:path w="2146" h="2147" fill="none" extrusionOk="0">
                <a:moveTo>
                  <a:pt x="0" y="2146"/>
                </a:moveTo>
                <a:lnTo>
                  <a:pt x="2146" y="2146"/>
                </a:lnTo>
                <a:lnTo>
                  <a:pt x="2146" y="1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24"/>
          <p:cNvSpPr/>
          <p:nvPr/>
        </p:nvSpPr>
        <p:spPr>
          <a:xfrm>
            <a:off x="1246360" y="3427570"/>
            <a:ext cx="16" cy="369102"/>
          </a:xfrm>
          <a:custGeom>
            <a:avLst/>
            <a:gdLst/>
            <a:ahLst/>
            <a:cxnLst/>
            <a:rect l="l" t="t" r="r" b="b"/>
            <a:pathLst>
              <a:path w="1" h="22380" fill="none" extrusionOk="0">
                <a:moveTo>
                  <a:pt x="1" y="22379"/>
                </a:moveTo>
                <a:lnTo>
                  <a:pt x="1" y="1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298;p24"/>
          <p:cNvSpPr/>
          <p:nvPr/>
        </p:nvSpPr>
        <p:spPr>
          <a:xfrm>
            <a:off x="1246360" y="3358414"/>
            <a:ext cx="35393" cy="35409"/>
          </a:xfrm>
          <a:custGeom>
            <a:avLst/>
            <a:gdLst/>
            <a:ahLst/>
            <a:cxnLst/>
            <a:rect l="l" t="t" r="r" b="b"/>
            <a:pathLst>
              <a:path w="2146" h="2147" fill="none" extrusionOk="0">
                <a:moveTo>
                  <a:pt x="1" y="2146"/>
                </a:moveTo>
                <a:lnTo>
                  <a:pt x="1" y="1"/>
                </a:lnTo>
                <a:lnTo>
                  <a:pt x="2146" y="1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Google Shape;299;p24"/>
          <p:cNvSpPr/>
          <p:nvPr/>
        </p:nvSpPr>
        <p:spPr>
          <a:xfrm>
            <a:off x="1347676" y="3325718"/>
            <a:ext cx="300947" cy="35425"/>
          </a:xfrm>
          <a:custGeom>
            <a:avLst/>
            <a:gdLst/>
            <a:ahLst/>
            <a:cxnLst/>
            <a:rect l="l" t="t" r="r" b="b"/>
            <a:pathLst>
              <a:path w="62115" h="1" fill="none" extrusionOk="0">
                <a:moveTo>
                  <a:pt x="1" y="1"/>
                </a:moveTo>
                <a:lnTo>
                  <a:pt x="62115" y="1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p24"/>
          <p:cNvSpPr/>
          <p:nvPr/>
        </p:nvSpPr>
        <p:spPr>
          <a:xfrm>
            <a:off x="3019968" y="2550259"/>
            <a:ext cx="1063832" cy="16"/>
          </a:xfrm>
          <a:custGeom>
            <a:avLst/>
            <a:gdLst/>
            <a:ahLst/>
            <a:cxnLst/>
            <a:rect l="l" t="t" r="r" b="b"/>
            <a:pathLst>
              <a:path w="64504" h="1" fill="none" extrusionOk="0">
                <a:moveTo>
                  <a:pt x="1" y="1"/>
                </a:moveTo>
                <a:lnTo>
                  <a:pt x="64504" y="1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" name="Google Shape;301;p24"/>
          <p:cNvSpPr/>
          <p:nvPr/>
        </p:nvSpPr>
        <p:spPr>
          <a:xfrm>
            <a:off x="4118414" y="2514881"/>
            <a:ext cx="35409" cy="35393"/>
          </a:xfrm>
          <a:custGeom>
            <a:avLst/>
            <a:gdLst/>
            <a:ahLst/>
            <a:cxnLst/>
            <a:rect l="l" t="t" r="r" b="b"/>
            <a:pathLst>
              <a:path w="2147" h="2146" fill="none" extrusionOk="0">
                <a:moveTo>
                  <a:pt x="1" y="2146"/>
                </a:moveTo>
                <a:lnTo>
                  <a:pt x="2146" y="2146"/>
                </a:lnTo>
                <a:lnTo>
                  <a:pt x="2146" y="1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p24"/>
          <p:cNvSpPr/>
          <p:nvPr/>
        </p:nvSpPr>
        <p:spPr>
          <a:xfrm>
            <a:off x="4153809" y="2321893"/>
            <a:ext cx="16" cy="35393"/>
          </a:xfrm>
          <a:custGeom>
            <a:avLst/>
            <a:gdLst/>
            <a:ahLst/>
            <a:cxnLst/>
            <a:rect l="l" t="t" r="r" b="b"/>
            <a:pathLst>
              <a:path w="1" h="2146" fill="none" extrusionOk="0">
                <a:moveTo>
                  <a:pt x="0" y="2146"/>
                </a:moveTo>
                <a:lnTo>
                  <a:pt x="0" y="0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24"/>
          <p:cNvSpPr/>
          <p:nvPr/>
        </p:nvSpPr>
        <p:spPr>
          <a:xfrm>
            <a:off x="2641161" y="1549116"/>
            <a:ext cx="16" cy="35393"/>
          </a:xfrm>
          <a:custGeom>
            <a:avLst/>
            <a:gdLst/>
            <a:ahLst/>
            <a:cxnLst/>
            <a:rect l="l" t="t" r="r" b="b"/>
            <a:pathLst>
              <a:path w="1" h="2146" fill="none" extrusionOk="0">
                <a:moveTo>
                  <a:pt x="0" y="1"/>
                </a:moveTo>
                <a:lnTo>
                  <a:pt x="0" y="2146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p24"/>
          <p:cNvSpPr/>
          <p:nvPr/>
        </p:nvSpPr>
        <p:spPr>
          <a:xfrm>
            <a:off x="2641161" y="1271051"/>
            <a:ext cx="16" cy="643290"/>
          </a:xfrm>
          <a:custGeom>
            <a:avLst/>
            <a:gdLst/>
            <a:ahLst/>
            <a:cxnLst/>
            <a:rect l="l" t="t" r="r" b="b"/>
            <a:pathLst>
              <a:path w="1" h="39005" fill="none" extrusionOk="0">
                <a:moveTo>
                  <a:pt x="0" y="0"/>
                </a:moveTo>
                <a:lnTo>
                  <a:pt x="0" y="39004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05" name="Google Shape;305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5525" y="1878437"/>
            <a:ext cx="616737" cy="369070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24"/>
          <p:cNvSpPr/>
          <p:nvPr/>
        </p:nvSpPr>
        <p:spPr>
          <a:xfrm>
            <a:off x="3913496" y="1829606"/>
            <a:ext cx="503247" cy="420031"/>
          </a:xfrm>
          <a:custGeom>
            <a:avLst/>
            <a:gdLst/>
            <a:ahLst/>
            <a:cxnLst/>
            <a:rect l="l" t="t" r="r" b="b"/>
            <a:pathLst>
              <a:path w="209468" h="174831" extrusionOk="0">
                <a:moveTo>
                  <a:pt x="198077" y="11364"/>
                </a:moveTo>
                <a:lnTo>
                  <a:pt x="198105" y="12377"/>
                </a:lnTo>
                <a:lnTo>
                  <a:pt x="198105" y="134115"/>
                </a:lnTo>
                <a:cubicBezTo>
                  <a:pt x="198105" y="134854"/>
                  <a:pt x="197803" y="135155"/>
                  <a:pt x="197064" y="135155"/>
                </a:cubicBezTo>
                <a:lnTo>
                  <a:pt x="12294" y="135155"/>
                </a:lnTo>
                <a:cubicBezTo>
                  <a:pt x="11555" y="135155"/>
                  <a:pt x="11254" y="134854"/>
                  <a:pt x="11254" y="134115"/>
                </a:cubicBezTo>
                <a:lnTo>
                  <a:pt x="11254" y="12377"/>
                </a:lnTo>
                <a:lnTo>
                  <a:pt x="11254" y="11364"/>
                </a:lnTo>
                <a:close/>
                <a:moveTo>
                  <a:pt x="11254" y="0"/>
                </a:moveTo>
                <a:lnTo>
                  <a:pt x="11254" y="302"/>
                </a:lnTo>
                <a:cubicBezTo>
                  <a:pt x="5230" y="712"/>
                  <a:pt x="712" y="5531"/>
                  <a:pt x="0" y="11364"/>
                </a:cubicBezTo>
                <a:lnTo>
                  <a:pt x="0" y="12377"/>
                </a:lnTo>
                <a:lnTo>
                  <a:pt x="0" y="134115"/>
                </a:lnTo>
                <a:cubicBezTo>
                  <a:pt x="0" y="136497"/>
                  <a:pt x="630" y="138468"/>
                  <a:pt x="1643" y="140248"/>
                </a:cubicBezTo>
                <a:cubicBezTo>
                  <a:pt x="3998" y="144383"/>
                  <a:pt x="7503" y="146518"/>
                  <a:pt x="12294" y="146518"/>
                </a:cubicBezTo>
                <a:lnTo>
                  <a:pt x="79707" y="146518"/>
                </a:lnTo>
                <a:lnTo>
                  <a:pt x="79707" y="163522"/>
                </a:lnTo>
                <a:lnTo>
                  <a:pt x="66920" y="163522"/>
                </a:lnTo>
                <a:cubicBezTo>
                  <a:pt x="63744" y="163522"/>
                  <a:pt x="61280" y="165987"/>
                  <a:pt x="61280" y="169163"/>
                </a:cubicBezTo>
                <a:cubicBezTo>
                  <a:pt x="61280" y="172339"/>
                  <a:pt x="63744" y="174831"/>
                  <a:pt x="66920" y="174831"/>
                </a:cubicBezTo>
                <a:lnTo>
                  <a:pt x="142466" y="174831"/>
                </a:lnTo>
                <a:cubicBezTo>
                  <a:pt x="145642" y="174831"/>
                  <a:pt x="148216" y="172339"/>
                  <a:pt x="148216" y="169163"/>
                </a:cubicBezTo>
                <a:cubicBezTo>
                  <a:pt x="148216" y="165987"/>
                  <a:pt x="145642" y="163522"/>
                  <a:pt x="142466" y="163522"/>
                </a:cubicBezTo>
                <a:lnTo>
                  <a:pt x="129651" y="163522"/>
                </a:lnTo>
                <a:lnTo>
                  <a:pt x="129651" y="146518"/>
                </a:lnTo>
                <a:lnTo>
                  <a:pt x="197064" y="146518"/>
                </a:lnTo>
                <a:cubicBezTo>
                  <a:pt x="201911" y="146518"/>
                  <a:pt x="205388" y="144437"/>
                  <a:pt x="207715" y="140248"/>
                </a:cubicBezTo>
                <a:cubicBezTo>
                  <a:pt x="208783" y="138359"/>
                  <a:pt x="209468" y="136360"/>
                  <a:pt x="209468" y="134115"/>
                </a:cubicBezTo>
                <a:lnTo>
                  <a:pt x="209468" y="12377"/>
                </a:lnTo>
                <a:lnTo>
                  <a:pt x="209468" y="11364"/>
                </a:lnTo>
                <a:cubicBezTo>
                  <a:pt x="208756" y="5531"/>
                  <a:pt x="203909" y="712"/>
                  <a:pt x="198105" y="302"/>
                </a:cubicBezTo>
                <a:lnTo>
                  <a:pt x="19810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07" name="Google Shape;307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94635" y="786368"/>
            <a:ext cx="503363" cy="50336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6356" y="3639581"/>
            <a:ext cx="402029" cy="48468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332231" y="3691324"/>
            <a:ext cx="402025" cy="40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5"/>
          <p:cNvSpPr txBox="1">
            <a:spLocks noGrp="1"/>
          </p:cNvSpPr>
          <p:nvPr>
            <p:ph type="ctrTitle" idx="6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MAJOR REQUIREMENTS</a:t>
            </a:r>
            <a:endParaRPr/>
          </a:p>
        </p:txBody>
      </p:sp>
      <p:sp>
        <p:nvSpPr>
          <p:cNvPr id="315" name="Google Shape;315;p25"/>
          <p:cNvSpPr txBox="1">
            <a:spLocks noGrp="1"/>
          </p:cNvSpPr>
          <p:nvPr>
            <p:ph type="subTitle" idx="1"/>
          </p:nvPr>
        </p:nvSpPr>
        <p:spPr>
          <a:xfrm>
            <a:off x="3874950" y="3320275"/>
            <a:ext cx="1394100" cy="7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lt1"/>
                </a:solidFill>
              </a:rPr>
              <a:t>Simple utilization of OpenCV + Pyzbar for scanning barcodes and displaying text</a:t>
            </a:r>
            <a:endParaRPr sz="900"/>
          </a:p>
        </p:txBody>
      </p:sp>
      <p:sp>
        <p:nvSpPr>
          <p:cNvPr id="316" name="Google Shape;316;p25"/>
          <p:cNvSpPr txBox="1">
            <a:spLocks noGrp="1"/>
          </p:cNvSpPr>
          <p:nvPr>
            <p:ph type="subTitle" idx="2"/>
          </p:nvPr>
        </p:nvSpPr>
        <p:spPr>
          <a:xfrm>
            <a:off x="5813500" y="3335000"/>
            <a:ext cx="1394100" cy="78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lt1"/>
                </a:solidFill>
              </a:rPr>
              <a:t>Affordable and powerful computing for detection systems across various venues</a:t>
            </a:r>
            <a:endParaRPr sz="900"/>
          </a:p>
        </p:txBody>
      </p:sp>
      <p:sp>
        <p:nvSpPr>
          <p:cNvPr id="317" name="Google Shape;317;p25"/>
          <p:cNvSpPr txBox="1">
            <a:spLocks noGrp="1"/>
          </p:cNvSpPr>
          <p:nvPr>
            <p:ph type="subTitle" idx="3"/>
          </p:nvPr>
        </p:nvSpPr>
        <p:spPr>
          <a:xfrm>
            <a:off x="1936375" y="3314925"/>
            <a:ext cx="1394100" cy="9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AWS Textract is the current tool of choice - can be ported down to Tesseract for non-cloud computing</a:t>
            </a:r>
            <a:endParaRPr/>
          </a:p>
        </p:txBody>
      </p:sp>
      <p:sp>
        <p:nvSpPr>
          <p:cNvPr id="318" name="Google Shape;318;p25"/>
          <p:cNvSpPr txBox="1">
            <a:spLocks noGrp="1"/>
          </p:cNvSpPr>
          <p:nvPr>
            <p:ph type="ctrTitle" idx="5"/>
          </p:nvPr>
        </p:nvSpPr>
        <p:spPr>
          <a:xfrm>
            <a:off x="1990687" y="3141972"/>
            <a:ext cx="12855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/>
              <a:t>AMAZON WEB SERVICES </a:t>
            </a:r>
            <a:endParaRPr sz="900"/>
          </a:p>
        </p:txBody>
      </p:sp>
      <p:sp>
        <p:nvSpPr>
          <p:cNvPr id="319" name="Google Shape;319;p25"/>
          <p:cNvSpPr/>
          <p:nvPr/>
        </p:nvSpPr>
        <p:spPr>
          <a:xfrm>
            <a:off x="1916500" y="2835512"/>
            <a:ext cx="1432353" cy="275589"/>
          </a:xfrm>
          <a:custGeom>
            <a:avLst/>
            <a:gdLst/>
            <a:ahLst/>
            <a:cxnLst/>
            <a:rect l="l" t="t" r="r" b="b"/>
            <a:pathLst>
              <a:path w="76189" h="14659" extrusionOk="0">
                <a:moveTo>
                  <a:pt x="1108" y="1"/>
                </a:moveTo>
                <a:cubicBezTo>
                  <a:pt x="511" y="1"/>
                  <a:pt x="0" y="512"/>
                  <a:pt x="0" y="1109"/>
                </a:cubicBezTo>
                <a:lnTo>
                  <a:pt x="0" y="13636"/>
                </a:lnTo>
                <a:cubicBezTo>
                  <a:pt x="0" y="14318"/>
                  <a:pt x="533" y="14659"/>
                  <a:pt x="1065" y="14659"/>
                </a:cubicBezTo>
                <a:cubicBezTo>
                  <a:pt x="1598" y="14659"/>
                  <a:pt x="2131" y="14318"/>
                  <a:pt x="2131" y="13636"/>
                </a:cubicBezTo>
                <a:lnTo>
                  <a:pt x="2131" y="2131"/>
                </a:lnTo>
                <a:lnTo>
                  <a:pt x="74058" y="2131"/>
                </a:lnTo>
                <a:lnTo>
                  <a:pt x="74058" y="13636"/>
                </a:lnTo>
                <a:cubicBezTo>
                  <a:pt x="74058" y="14233"/>
                  <a:pt x="74569" y="14659"/>
                  <a:pt x="75166" y="14659"/>
                </a:cubicBezTo>
                <a:cubicBezTo>
                  <a:pt x="75763" y="14659"/>
                  <a:pt x="76189" y="14233"/>
                  <a:pt x="76189" y="13636"/>
                </a:cubicBezTo>
                <a:lnTo>
                  <a:pt x="76189" y="1109"/>
                </a:lnTo>
                <a:cubicBezTo>
                  <a:pt x="76189" y="512"/>
                  <a:pt x="75763" y="1"/>
                  <a:pt x="7516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p25"/>
          <p:cNvSpPr/>
          <p:nvPr/>
        </p:nvSpPr>
        <p:spPr>
          <a:xfrm>
            <a:off x="2118344" y="1575187"/>
            <a:ext cx="1028623" cy="905784"/>
          </a:xfrm>
          <a:custGeom>
            <a:avLst/>
            <a:gdLst/>
            <a:ahLst/>
            <a:cxnLst/>
            <a:rect l="l" t="t" r="r" b="b"/>
            <a:pathLst>
              <a:path w="54714" h="48180" extrusionOk="0">
                <a:moveTo>
                  <a:pt x="27354" y="1"/>
                </a:moveTo>
                <a:cubicBezTo>
                  <a:pt x="24282" y="1"/>
                  <a:pt x="21161" y="594"/>
                  <a:pt x="18153" y="1847"/>
                </a:cubicBezTo>
                <a:cubicBezTo>
                  <a:pt x="5881" y="6960"/>
                  <a:pt x="1" y="21022"/>
                  <a:pt x="5114" y="33294"/>
                </a:cubicBezTo>
                <a:cubicBezTo>
                  <a:pt x="8974" y="42558"/>
                  <a:pt x="17933" y="48179"/>
                  <a:pt x="27372" y="48179"/>
                </a:cubicBezTo>
                <a:cubicBezTo>
                  <a:pt x="30437" y="48179"/>
                  <a:pt x="33553" y="47586"/>
                  <a:pt x="36561" y="46333"/>
                </a:cubicBezTo>
                <a:cubicBezTo>
                  <a:pt x="48918" y="41220"/>
                  <a:pt x="54713" y="27158"/>
                  <a:pt x="49600" y="14886"/>
                </a:cubicBezTo>
                <a:cubicBezTo>
                  <a:pt x="45805" y="5622"/>
                  <a:pt x="36813" y="1"/>
                  <a:pt x="2735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p25"/>
          <p:cNvSpPr/>
          <p:nvPr/>
        </p:nvSpPr>
        <p:spPr>
          <a:xfrm>
            <a:off x="2613395" y="1959571"/>
            <a:ext cx="40082" cy="916068"/>
          </a:xfrm>
          <a:custGeom>
            <a:avLst/>
            <a:gdLst/>
            <a:ahLst/>
            <a:cxnLst/>
            <a:rect l="l" t="t" r="r" b="b"/>
            <a:pathLst>
              <a:path w="2132" h="48727" extrusionOk="0">
                <a:moveTo>
                  <a:pt x="1066" y="1"/>
                </a:moveTo>
                <a:cubicBezTo>
                  <a:pt x="533" y="1"/>
                  <a:pt x="1" y="363"/>
                  <a:pt x="1" y="1087"/>
                </a:cubicBezTo>
                <a:lnTo>
                  <a:pt x="1" y="47704"/>
                </a:lnTo>
                <a:cubicBezTo>
                  <a:pt x="1" y="48300"/>
                  <a:pt x="427" y="48726"/>
                  <a:pt x="1023" y="48726"/>
                </a:cubicBezTo>
                <a:cubicBezTo>
                  <a:pt x="1620" y="48726"/>
                  <a:pt x="2131" y="48300"/>
                  <a:pt x="2131" y="47704"/>
                </a:cubicBezTo>
                <a:lnTo>
                  <a:pt x="2131" y="1087"/>
                </a:lnTo>
                <a:cubicBezTo>
                  <a:pt x="2131" y="363"/>
                  <a:pt x="1599" y="1"/>
                  <a:pt x="106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p25"/>
          <p:cNvSpPr/>
          <p:nvPr/>
        </p:nvSpPr>
        <p:spPr>
          <a:xfrm>
            <a:off x="2268942" y="1707552"/>
            <a:ext cx="727410" cy="641042"/>
          </a:xfrm>
          <a:custGeom>
            <a:avLst/>
            <a:gdLst/>
            <a:ahLst/>
            <a:cxnLst/>
            <a:rect l="l" t="t" r="r" b="b"/>
            <a:pathLst>
              <a:path w="38692" h="34098" extrusionOk="0">
                <a:moveTo>
                  <a:pt x="19335" y="1"/>
                </a:moveTo>
                <a:cubicBezTo>
                  <a:pt x="17178" y="1"/>
                  <a:pt x="14986" y="413"/>
                  <a:pt x="12869" y="1284"/>
                </a:cubicBezTo>
                <a:cubicBezTo>
                  <a:pt x="4177" y="4949"/>
                  <a:pt x="1" y="14834"/>
                  <a:pt x="3665" y="23527"/>
                </a:cubicBezTo>
                <a:cubicBezTo>
                  <a:pt x="6375" y="30106"/>
                  <a:pt x="12745" y="34098"/>
                  <a:pt x="19452" y="34098"/>
                </a:cubicBezTo>
                <a:cubicBezTo>
                  <a:pt x="21606" y="34098"/>
                  <a:pt x="23795" y="33686"/>
                  <a:pt x="25908" y="32816"/>
                </a:cubicBezTo>
                <a:cubicBezTo>
                  <a:pt x="34601" y="29151"/>
                  <a:pt x="38692" y="19181"/>
                  <a:pt x="35112" y="10488"/>
                </a:cubicBezTo>
                <a:cubicBezTo>
                  <a:pt x="32405" y="3976"/>
                  <a:pt x="26039" y="1"/>
                  <a:pt x="19335" y="1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p25"/>
          <p:cNvSpPr/>
          <p:nvPr/>
        </p:nvSpPr>
        <p:spPr>
          <a:xfrm>
            <a:off x="2177636" y="1687267"/>
            <a:ext cx="796293" cy="682102"/>
          </a:xfrm>
          <a:custGeom>
            <a:avLst/>
            <a:gdLst/>
            <a:ahLst/>
            <a:cxnLst/>
            <a:rect l="l" t="t" r="r" b="b"/>
            <a:pathLst>
              <a:path w="42356" h="36282" extrusionOk="0">
                <a:moveTo>
                  <a:pt x="24098" y="2192"/>
                </a:moveTo>
                <a:cubicBezTo>
                  <a:pt x="24133" y="2192"/>
                  <a:pt x="24168" y="2192"/>
                  <a:pt x="24203" y="2193"/>
                </a:cubicBezTo>
                <a:cubicBezTo>
                  <a:pt x="33066" y="2193"/>
                  <a:pt x="40225" y="9266"/>
                  <a:pt x="40225" y="18129"/>
                </a:cubicBezTo>
                <a:cubicBezTo>
                  <a:pt x="40225" y="27767"/>
                  <a:pt x="32330" y="34162"/>
                  <a:pt x="24109" y="34162"/>
                </a:cubicBezTo>
                <a:cubicBezTo>
                  <a:pt x="20191" y="34162"/>
                  <a:pt x="16200" y="32709"/>
                  <a:pt x="12954" y="29463"/>
                </a:cubicBezTo>
                <a:cubicBezTo>
                  <a:pt x="2923" y="19347"/>
                  <a:pt x="9936" y="2192"/>
                  <a:pt x="24098" y="2192"/>
                </a:cubicBezTo>
                <a:close/>
                <a:moveTo>
                  <a:pt x="24106" y="1"/>
                </a:moveTo>
                <a:cubicBezTo>
                  <a:pt x="19653" y="1"/>
                  <a:pt x="15113" y="1653"/>
                  <a:pt x="11420" y="5346"/>
                </a:cubicBezTo>
                <a:cubicBezTo>
                  <a:pt x="0" y="16765"/>
                  <a:pt x="8096" y="36281"/>
                  <a:pt x="24203" y="36281"/>
                </a:cubicBezTo>
                <a:cubicBezTo>
                  <a:pt x="34260" y="36281"/>
                  <a:pt x="42356" y="28100"/>
                  <a:pt x="42356" y="18129"/>
                </a:cubicBezTo>
                <a:cubicBezTo>
                  <a:pt x="42356" y="7231"/>
                  <a:pt x="33422" y="1"/>
                  <a:pt x="2410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25"/>
          <p:cNvSpPr/>
          <p:nvPr/>
        </p:nvSpPr>
        <p:spPr>
          <a:xfrm>
            <a:off x="4057680" y="1575187"/>
            <a:ext cx="1028623" cy="905784"/>
          </a:xfrm>
          <a:custGeom>
            <a:avLst/>
            <a:gdLst/>
            <a:ahLst/>
            <a:cxnLst/>
            <a:rect l="l" t="t" r="r" b="b"/>
            <a:pathLst>
              <a:path w="54714" h="48180" extrusionOk="0">
                <a:moveTo>
                  <a:pt x="27354" y="1"/>
                </a:moveTo>
                <a:cubicBezTo>
                  <a:pt x="24282" y="1"/>
                  <a:pt x="21161" y="594"/>
                  <a:pt x="18153" y="1847"/>
                </a:cubicBezTo>
                <a:cubicBezTo>
                  <a:pt x="5881" y="6960"/>
                  <a:pt x="1" y="21022"/>
                  <a:pt x="5114" y="33294"/>
                </a:cubicBezTo>
                <a:cubicBezTo>
                  <a:pt x="8974" y="42558"/>
                  <a:pt x="17933" y="48179"/>
                  <a:pt x="27372" y="48179"/>
                </a:cubicBezTo>
                <a:cubicBezTo>
                  <a:pt x="30437" y="48179"/>
                  <a:pt x="33553" y="47586"/>
                  <a:pt x="36561" y="46333"/>
                </a:cubicBezTo>
                <a:cubicBezTo>
                  <a:pt x="48918" y="41220"/>
                  <a:pt x="54713" y="27158"/>
                  <a:pt x="49600" y="14886"/>
                </a:cubicBezTo>
                <a:cubicBezTo>
                  <a:pt x="45805" y="5622"/>
                  <a:pt x="36813" y="1"/>
                  <a:pt x="2735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25"/>
          <p:cNvSpPr/>
          <p:nvPr/>
        </p:nvSpPr>
        <p:spPr>
          <a:xfrm>
            <a:off x="3855009" y="2835512"/>
            <a:ext cx="1433970" cy="275589"/>
          </a:xfrm>
          <a:custGeom>
            <a:avLst/>
            <a:gdLst/>
            <a:ahLst/>
            <a:cxnLst/>
            <a:rect l="l" t="t" r="r" b="b"/>
            <a:pathLst>
              <a:path w="76275" h="14659" extrusionOk="0">
                <a:moveTo>
                  <a:pt x="1109" y="1"/>
                </a:moveTo>
                <a:cubicBezTo>
                  <a:pt x="512" y="1"/>
                  <a:pt x="1" y="512"/>
                  <a:pt x="1" y="1109"/>
                </a:cubicBezTo>
                <a:lnTo>
                  <a:pt x="1" y="13636"/>
                </a:lnTo>
                <a:cubicBezTo>
                  <a:pt x="1" y="14318"/>
                  <a:pt x="533" y="14659"/>
                  <a:pt x="1066" y="14659"/>
                </a:cubicBezTo>
                <a:cubicBezTo>
                  <a:pt x="1599" y="14659"/>
                  <a:pt x="2131" y="14318"/>
                  <a:pt x="2131" y="13636"/>
                </a:cubicBezTo>
                <a:lnTo>
                  <a:pt x="2131" y="2131"/>
                </a:lnTo>
                <a:lnTo>
                  <a:pt x="74144" y="2131"/>
                </a:lnTo>
                <a:lnTo>
                  <a:pt x="74144" y="13636"/>
                </a:lnTo>
                <a:cubicBezTo>
                  <a:pt x="74144" y="14233"/>
                  <a:pt x="74570" y="14659"/>
                  <a:pt x="75167" y="14659"/>
                </a:cubicBezTo>
                <a:cubicBezTo>
                  <a:pt x="75763" y="14659"/>
                  <a:pt x="76275" y="14233"/>
                  <a:pt x="76275" y="13636"/>
                </a:cubicBezTo>
                <a:lnTo>
                  <a:pt x="76275" y="1109"/>
                </a:lnTo>
                <a:cubicBezTo>
                  <a:pt x="76275" y="512"/>
                  <a:pt x="75763" y="1"/>
                  <a:pt x="75167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25"/>
          <p:cNvSpPr/>
          <p:nvPr/>
        </p:nvSpPr>
        <p:spPr>
          <a:xfrm>
            <a:off x="4551923" y="1959571"/>
            <a:ext cx="40082" cy="916068"/>
          </a:xfrm>
          <a:custGeom>
            <a:avLst/>
            <a:gdLst/>
            <a:ahLst/>
            <a:cxnLst/>
            <a:rect l="l" t="t" r="r" b="b"/>
            <a:pathLst>
              <a:path w="2132" h="48727" extrusionOk="0">
                <a:moveTo>
                  <a:pt x="1066" y="1"/>
                </a:moveTo>
                <a:cubicBezTo>
                  <a:pt x="533" y="1"/>
                  <a:pt x="1" y="363"/>
                  <a:pt x="1" y="1087"/>
                </a:cubicBezTo>
                <a:lnTo>
                  <a:pt x="1" y="47704"/>
                </a:lnTo>
                <a:cubicBezTo>
                  <a:pt x="1" y="48300"/>
                  <a:pt x="427" y="48726"/>
                  <a:pt x="1023" y="48726"/>
                </a:cubicBezTo>
                <a:cubicBezTo>
                  <a:pt x="1620" y="48726"/>
                  <a:pt x="2131" y="48300"/>
                  <a:pt x="2131" y="47704"/>
                </a:cubicBezTo>
                <a:lnTo>
                  <a:pt x="2131" y="1087"/>
                </a:lnTo>
                <a:cubicBezTo>
                  <a:pt x="2131" y="363"/>
                  <a:pt x="1598" y="1"/>
                  <a:pt x="106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25"/>
          <p:cNvSpPr/>
          <p:nvPr/>
        </p:nvSpPr>
        <p:spPr>
          <a:xfrm>
            <a:off x="4207470" y="1707589"/>
            <a:ext cx="727410" cy="641005"/>
          </a:xfrm>
          <a:custGeom>
            <a:avLst/>
            <a:gdLst/>
            <a:ahLst/>
            <a:cxnLst/>
            <a:rect l="l" t="t" r="r" b="b"/>
            <a:pathLst>
              <a:path w="38692" h="34096" extrusionOk="0">
                <a:moveTo>
                  <a:pt x="19326" y="0"/>
                </a:moveTo>
                <a:cubicBezTo>
                  <a:pt x="17171" y="0"/>
                  <a:pt x="14983" y="412"/>
                  <a:pt x="12869" y="1282"/>
                </a:cubicBezTo>
                <a:cubicBezTo>
                  <a:pt x="4177" y="4947"/>
                  <a:pt x="1" y="14917"/>
                  <a:pt x="3665" y="23525"/>
                </a:cubicBezTo>
                <a:cubicBezTo>
                  <a:pt x="6374" y="30104"/>
                  <a:pt x="12745" y="34096"/>
                  <a:pt x="19452" y="34096"/>
                </a:cubicBezTo>
                <a:cubicBezTo>
                  <a:pt x="21606" y="34096"/>
                  <a:pt x="23795" y="33684"/>
                  <a:pt x="25908" y="32814"/>
                </a:cubicBezTo>
                <a:cubicBezTo>
                  <a:pt x="34601" y="29149"/>
                  <a:pt x="38692" y="19264"/>
                  <a:pt x="35112" y="10571"/>
                </a:cubicBezTo>
                <a:cubicBezTo>
                  <a:pt x="32403" y="3992"/>
                  <a:pt x="26032" y="0"/>
                  <a:pt x="19326" y="0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25"/>
          <p:cNvSpPr/>
          <p:nvPr/>
        </p:nvSpPr>
        <p:spPr>
          <a:xfrm>
            <a:off x="4116163" y="1687267"/>
            <a:ext cx="796293" cy="682102"/>
          </a:xfrm>
          <a:custGeom>
            <a:avLst/>
            <a:gdLst/>
            <a:ahLst/>
            <a:cxnLst/>
            <a:rect l="l" t="t" r="r" b="b"/>
            <a:pathLst>
              <a:path w="42356" h="36282" extrusionOk="0">
                <a:moveTo>
                  <a:pt x="24098" y="2192"/>
                </a:moveTo>
                <a:cubicBezTo>
                  <a:pt x="24133" y="2192"/>
                  <a:pt x="24168" y="2192"/>
                  <a:pt x="24203" y="2193"/>
                </a:cubicBezTo>
                <a:cubicBezTo>
                  <a:pt x="33066" y="2193"/>
                  <a:pt x="40225" y="9266"/>
                  <a:pt x="40225" y="18129"/>
                </a:cubicBezTo>
                <a:cubicBezTo>
                  <a:pt x="40225" y="27767"/>
                  <a:pt x="32329" y="34162"/>
                  <a:pt x="24109" y="34162"/>
                </a:cubicBezTo>
                <a:cubicBezTo>
                  <a:pt x="20191" y="34162"/>
                  <a:pt x="16200" y="32709"/>
                  <a:pt x="12954" y="29463"/>
                </a:cubicBezTo>
                <a:cubicBezTo>
                  <a:pt x="2922" y="19347"/>
                  <a:pt x="9936" y="2192"/>
                  <a:pt x="24098" y="2192"/>
                </a:cubicBezTo>
                <a:close/>
                <a:moveTo>
                  <a:pt x="24106" y="1"/>
                </a:moveTo>
                <a:cubicBezTo>
                  <a:pt x="19653" y="1"/>
                  <a:pt x="15113" y="1653"/>
                  <a:pt x="11420" y="5346"/>
                </a:cubicBezTo>
                <a:cubicBezTo>
                  <a:pt x="0" y="16765"/>
                  <a:pt x="8096" y="36281"/>
                  <a:pt x="24203" y="36281"/>
                </a:cubicBezTo>
                <a:cubicBezTo>
                  <a:pt x="34259" y="36281"/>
                  <a:pt x="42356" y="28100"/>
                  <a:pt x="42356" y="18129"/>
                </a:cubicBezTo>
                <a:cubicBezTo>
                  <a:pt x="42356" y="7231"/>
                  <a:pt x="33422" y="1"/>
                  <a:pt x="2410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p25"/>
          <p:cNvSpPr/>
          <p:nvPr/>
        </p:nvSpPr>
        <p:spPr>
          <a:xfrm>
            <a:off x="5793536" y="2835512"/>
            <a:ext cx="1433970" cy="275589"/>
          </a:xfrm>
          <a:custGeom>
            <a:avLst/>
            <a:gdLst/>
            <a:ahLst/>
            <a:cxnLst/>
            <a:rect l="l" t="t" r="r" b="b"/>
            <a:pathLst>
              <a:path w="76275" h="14659" extrusionOk="0">
                <a:moveTo>
                  <a:pt x="1109" y="1"/>
                </a:moveTo>
                <a:cubicBezTo>
                  <a:pt x="512" y="1"/>
                  <a:pt x="1" y="512"/>
                  <a:pt x="1" y="1109"/>
                </a:cubicBezTo>
                <a:lnTo>
                  <a:pt x="1" y="13636"/>
                </a:lnTo>
                <a:cubicBezTo>
                  <a:pt x="1" y="14318"/>
                  <a:pt x="533" y="14659"/>
                  <a:pt x="1066" y="14659"/>
                </a:cubicBezTo>
                <a:cubicBezTo>
                  <a:pt x="1599" y="14659"/>
                  <a:pt x="2131" y="14318"/>
                  <a:pt x="2131" y="13636"/>
                </a:cubicBezTo>
                <a:lnTo>
                  <a:pt x="2131" y="2131"/>
                </a:lnTo>
                <a:lnTo>
                  <a:pt x="74144" y="2131"/>
                </a:lnTo>
                <a:lnTo>
                  <a:pt x="74144" y="13636"/>
                </a:lnTo>
                <a:cubicBezTo>
                  <a:pt x="74144" y="14233"/>
                  <a:pt x="74570" y="14659"/>
                  <a:pt x="75167" y="14659"/>
                </a:cubicBezTo>
                <a:cubicBezTo>
                  <a:pt x="75763" y="14659"/>
                  <a:pt x="76275" y="14233"/>
                  <a:pt x="76275" y="13636"/>
                </a:cubicBezTo>
                <a:lnTo>
                  <a:pt x="76275" y="1109"/>
                </a:lnTo>
                <a:cubicBezTo>
                  <a:pt x="76275" y="512"/>
                  <a:pt x="75763" y="1"/>
                  <a:pt x="75167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p25"/>
          <p:cNvSpPr/>
          <p:nvPr/>
        </p:nvSpPr>
        <p:spPr>
          <a:xfrm>
            <a:off x="5990605" y="1575187"/>
            <a:ext cx="1028623" cy="905784"/>
          </a:xfrm>
          <a:custGeom>
            <a:avLst/>
            <a:gdLst/>
            <a:ahLst/>
            <a:cxnLst/>
            <a:rect l="l" t="t" r="r" b="b"/>
            <a:pathLst>
              <a:path w="54714" h="48180" extrusionOk="0">
                <a:moveTo>
                  <a:pt x="27354" y="1"/>
                </a:moveTo>
                <a:cubicBezTo>
                  <a:pt x="24282" y="1"/>
                  <a:pt x="21161" y="594"/>
                  <a:pt x="18153" y="1847"/>
                </a:cubicBezTo>
                <a:cubicBezTo>
                  <a:pt x="5881" y="6960"/>
                  <a:pt x="1" y="21022"/>
                  <a:pt x="5114" y="33294"/>
                </a:cubicBezTo>
                <a:cubicBezTo>
                  <a:pt x="8974" y="42558"/>
                  <a:pt x="17933" y="48179"/>
                  <a:pt x="27372" y="48179"/>
                </a:cubicBezTo>
                <a:cubicBezTo>
                  <a:pt x="30437" y="48179"/>
                  <a:pt x="33553" y="47586"/>
                  <a:pt x="36561" y="46333"/>
                </a:cubicBezTo>
                <a:cubicBezTo>
                  <a:pt x="48918" y="41220"/>
                  <a:pt x="54713" y="27158"/>
                  <a:pt x="49600" y="14886"/>
                </a:cubicBezTo>
                <a:cubicBezTo>
                  <a:pt x="45805" y="5622"/>
                  <a:pt x="36813" y="1"/>
                  <a:pt x="2735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25"/>
          <p:cNvSpPr/>
          <p:nvPr/>
        </p:nvSpPr>
        <p:spPr>
          <a:xfrm>
            <a:off x="6490450" y="1959571"/>
            <a:ext cx="40063" cy="916068"/>
          </a:xfrm>
          <a:custGeom>
            <a:avLst/>
            <a:gdLst/>
            <a:ahLst/>
            <a:cxnLst/>
            <a:rect l="l" t="t" r="r" b="b"/>
            <a:pathLst>
              <a:path w="2131" h="48727" extrusionOk="0">
                <a:moveTo>
                  <a:pt x="1066" y="1"/>
                </a:moveTo>
                <a:cubicBezTo>
                  <a:pt x="533" y="1"/>
                  <a:pt x="0" y="363"/>
                  <a:pt x="0" y="1087"/>
                </a:cubicBezTo>
                <a:lnTo>
                  <a:pt x="0" y="47704"/>
                </a:lnTo>
                <a:cubicBezTo>
                  <a:pt x="0" y="48300"/>
                  <a:pt x="512" y="48726"/>
                  <a:pt x="1108" y="48726"/>
                </a:cubicBezTo>
                <a:cubicBezTo>
                  <a:pt x="1705" y="48726"/>
                  <a:pt x="2131" y="48300"/>
                  <a:pt x="2131" y="47704"/>
                </a:cubicBezTo>
                <a:lnTo>
                  <a:pt x="2131" y="1087"/>
                </a:lnTo>
                <a:cubicBezTo>
                  <a:pt x="2131" y="363"/>
                  <a:pt x="1598" y="1"/>
                  <a:pt x="106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25"/>
          <p:cNvSpPr/>
          <p:nvPr/>
        </p:nvSpPr>
        <p:spPr>
          <a:xfrm>
            <a:off x="6147595" y="1707589"/>
            <a:ext cx="725812" cy="641005"/>
          </a:xfrm>
          <a:custGeom>
            <a:avLst/>
            <a:gdLst/>
            <a:ahLst/>
            <a:cxnLst/>
            <a:rect l="l" t="t" r="r" b="b"/>
            <a:pathLst>
              <a:path w="38607" h="34096" extrusionOk="0">
                <a:moveTo>
                  <a:pt x="19240" y="0"/>
                </a:moveTo>
                <a:cubicBezTo>
                  <a:pt x="17086" y="0"/>
                  <a:pt x="14897" y="412"/>
                  <a:pt x="12784" y="1282"/>
                </a:cubicBezTo>
                <a:cubicBezTo>
                  <a:pt x="4091" y="4947"/>
                  <a:pt x="1" y="14832"/>
                  <a:pt x="3580" y="23525"/>
                </a:cubicBezTo>
                <a:cubicBezTo>
                  <a:pt x="6289" y="30104"/>
                  <a:pt x="12660" y="34096"/>
                  <a:pt x="19367" y="34096"/>
                </a:cubicBezTo>
                <a:cubicBezTo>
                  <a:pt x="21521" y="34096"/>
                  <a:pt x="23710" y="33684"/>
                  <a:pt x="25823" y="32814"/>
                </a:cubicBezTo>
                <a:cubicBezTo>
                  <a:pt x="34516" y="29149"/>
                  <a:pt x="38606" y="19179"/>
                  <a:pt x="35027" y="10571"/>
                </a:cubicBezTo>
                <a:cubicBezTo>
                  <a:pt x="32318" y="3992"/>
                  <a:pt x="25947" y="0"/>
                  <a:pt x="19240" y="0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25"/>
          <p:cNvSpPr/>
          <p:nvPr/>
        </p:nvSpPr>
        <p:spPr>
          <a:xfrm>
            <a:off x="6056289" y="1687267"/>
            <a:ext cx="794695" cy="682102"/>
          </a:xfrm>
          <a:custGeom>
            <a:avLst/>
            <a:gdLst/>
            <a:ahLst/>
            <a:cxnLst/>
            <a:rect l="l" t="t" r="r" b="b"/>
            <a:pathLst>
              <a:path w="42271" h="36282" extrusionOk="0">
                <a:moveTo>
                  <a:pt x="24098" y="2192"/>
                </a:moveTo>
                <a:cubicBezTo>
                  <a:pt x="24133" y="2192"/>
                  <a:pt x="24168" y="2192"/>
                  <a:pt x="24203" y="2193"/>
                </a:cubicBezTo>
                <a:cubicBezTo>
                  <a:pt x="32981" y="2193"/>
                  <a:pt x="40140" y="9266"/>
                  <a:pt x="40140" y="18129"/>
                </a:cubicBezTo>
                <a:cubicBezTo>
                  <a:pt x="40140" y="27767"/>
                  <a:pt x="32244" y="34162"/>
                  <a:pt x="24024" y="34162"/>
                </a:cubicBezTo>
                <a:cubicBezTo>
                  <a:pt x="20106" y="34162"/>
                  <a:pt x="16114" y="32709"/>
                  <a:pt x="12869" y="29463"/>
                </a:cubicBezTo>
                <a:cubicBezTo>
                  <a:pt x="2837" y="19347"/>
                  <a:pt x="9936" y="2192"/>
                  <a:pt x="24098" y="2192"/>
                </a:cubicBezTo>
                <a:close/>
                <a:moveTo>
                  <a:pt x="24021" y="1"/>
                </a:moveTo>
                <a:cubicBezTo>
                  <a:pt x="19568" y="1"/>
                  <a:pt x="15028" y="1653"/>
                  <a:pt x="11335" y="5346"/>
                </a:cubicBezTo>
                <a:cubicBezTo>
                  <a:pt x="0" y="16765"/>
                  <a:pt x="8011" y="36281"/>
                  <a:pt x="24203" y="36281"/>
                </a:cubicBezTo>
                <a:cubicBezTo>
                  <a:pt x="34174" y="36281"/>
                  <a:pt x="42270" y="28100"/>
                  <a:pt x="42270" y="18129"/>
                </a:cubicBezTo>
                <a:cubicBezTo>
                  <a:pt x="42270" y="7231"/>
                  <a:pt x="33336" y="1"/>
                  <a:pt x="2402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4" name="Google Shape;334;p25"/>
          <p:cNvGrpSpPr/>
          <p:nvPr/>
        </p:nvGrpSpPr>
        <p:grpSpPr>
          <a:xfrm>
            <a:off x="4463991" y="1942181"/>
            <a:ext cx="240463" cy="118772"/>
            <a:chOff x="-27728850" y="2382950"/>
            <a:chExt cx="297750" cy="193000"/>
          </a:xfrm>
        </p:grpSpPr>
        <p:sp>
          <p:nvSpPr>
            <p:cNvPr id="335" name="Google Shape;335;p25"/>
            <p:cNvSpPr/>
            <p:nvPr/>
          </p:nvSpPr>
          <p:spPr>
            <a:xfrm>
              <a:off x="-27606750" y="2453825"/>
              <a:ext cx="35450" cy="35475"/>
            </a:xfrm>
            <a:custGeom>
              <a:avLst/>
              <a:gdLst/>
              <a:ahLst/>
              <a:cxnLst/>
              <a:rect l="l" t="t" r="r" b="b"/>
              <a:pathLst>
                <a:path w="1418" h="1419" extrusionOk="0">
                  <a:moveTo>
                    <a:pt x="725" y="1"/>
                  </a:moveTo>
                  <a:cubicBezTo>
                    <a:pt x="315" y="1"/>
                    <a:pt x="0" y="316"/>
                    <a:pt x="0" y="694"/>
                  </a:cubicBezTo>
                  <a:cubicBezTo>
                    <a:pt x="0" y="1103"/>
                    <a:pt x="315" y="1419"/>
                    <a:pt x="725" y="1419"/>
                  </a:cubicBezTo>
                  <a:cubicBezTo>
                    <a:pt x="1103" y="1419"/>
                    <a:pt x="1418" y="1103"/>
                    <a:pt x="1418" y="694"/>
                  </a:cubicBezTo>
                  <a:cubicBezTo>
                    <a:pt x="1418" y="316"/>
                    <a:pt x="1103" y="1"/>
                    <a:pt x="7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25"/>
            <p:cNvSpPr/>
            <p:nvPr/>
          </p:nvSpPr>
          <p:spPr>
            <a:xfrm>
              <a:off x="-27728850" y="2382950"/>
              <a:ext cx="297750" cy="193000"/>
            </a:xfrm>
            <a:custGeom>
              <a:avLst/>
              <a:gdLst/>
              <a:ahLst/>
              <a:cxnLst/>
              <a:rect l="l" t="t" r="r" b="b"/>
              <a:pathLst>
                <a:path w="11910" h="7720" extrusionOk="0">
                  <a:moveTo>
                    <a:pt x="5955" y="756"/>
                  </a:moveTo>
                  <a:cubicBezTo>
                    <a:pt x="7405" y="756"/>
                    <a:pt x="8791" y="1670"/>
                    <a:pt x="9673" y="2426"/>
                  </a:cubicBezTo>
                  <a:cubicBezTo>
                    <a:pt x="10335" y="3025"/>
                    <a:pt x="10839" y="3592"/>
                    <a:pt x="11091" y="3938"/>
                  </a:cubicBezTo>
                  <a:cubicBezTo>
                    <a:pt x="10524" y="4632"/>
                    <a:pt x="8413" y="7026"/>
                    <a:pt x="5955" y="7026"/>
                  </a:cubicBezTo>
                  <a:cubicBezTo>
                    <a:pt x="4506" y="7026"/>
                    <a:pt x="3120" y="6144"/>
                    <a:pt x="2269" y="5388"/>
                  </a:cubicBezTo>
                  <a:cubicBezTo>
                    <a:pt x="1576" y="4789"/>
                    <a:pt x="1072" y="4190"/>
                    <a:pt x="852" y="3875"/>
                  </a:cubicBezTo>
                  <a:cubicBezTo>
                    <a:pt x="1419" y="3182"/>
                    <a:pt x="3529" y="788"/>
                    <a:pt x="5955" y="756"/>
                  </a:cubicBezTo>
                  <a:close/>
                  <a:moveTo>
                    <a:pt x="5955" y="0"/>
                  </a:moveTo>
                  <a:cubicBezTo>
                    <a:pt x="5199" y="0"/>
                    <a:pt x="4412" y="189"/>
                    <a:pt x="3624" y="567"/>
                  </a:cubicBezTo>
                  <a:cubicBezTo>
                    <a:pt x="2994" y="882"/>
                    <a:pt x="2364" y="1324"/>
                    <a:pt x="1797" y="1828"/>
                  </a:cubicBezTo>
                  <a:cubicBezTo>
                    <a:pt x="757" y="2741"/>
                    <a:pt x="127" y="3623"/>
                    <a:pt x="95" y="3655"/>
                  </a:cubicBezTo>
                  <a:cubicBezTo>
                    <a:pt x="1" y="3781"/>
                    <a:pt x="1" y="3938"/>
                    <a:pt x="95" y="4033"/>
                  </a:cubicBezTo>
                  <a:cubicBezTo>
                    <a:pt x="127" y="4096"/>
                    <a:pt x="757" y="4978"/>
                    <a:pt x="1797" y="5860"/>
                  </a:cubicBezTo>
                  <a:cubicBezTo>
                    <a:pt x="2427" y="6396"/>
                    <a:pt x="2994" y="6805"/>
                    <a:pt x="3624" y="7120"/>
                  </a:cubicBezTo>
                  <a:cubicBezTo>
                    <a:pt x="4412" y="7499"/>
                    <a:pt x="5199" y="7719"/>
                    <a:pt x="5955" y="7719"/>
                  </a:cubicBezTo>
                  <a:cubicBezTo>
                    <a:pt x="6711" y="7719"/>
                    <a:pt x="7499" y="7499"/>
                    <a:pt x="8287" y="7120"/>
                  </a:cubicBezTo>
                  <a:cubicBezTo>
                    <a:pt x="8917" y="6805"/>
                    <a:pt x="9547" y="6364"/>
                    <a:pt x="10145" y="5860"/>
                  </a:cubicBezTo>
                  <a:cubicBezTo>
                    <a:pt x="11154" y="4947"/>
                    <a:pt x="11784" y="4096"/>
                    <a:pt x="11815" y="4033"/>
                  </a:cubicBezTo>
                  <a:cubicBezTo>
                    <a:pt x="11910" y="3938"/>
                    <a:pt x="11910" y="3781"/>
                    <a:pt x="11815" y="3655"/>
                  </a:cubicBezTo>
                  <a:cubicBezTo>
                    <a:pt x="11784" y="3623"/>
                    <a:pt x="11154" y="2710"/>
                    <a:pt x="10145" y="1828"/>
                  </a:cubicBezTo>
                  <a:cubicBezTo>
                    <a:pt x="9515" y="1292"/>
                    <a:pt x="8917" y="882"/>
                    <a:pt x="8287" y="567"/>
                  </a:cubicBezTo>
                  <a:cubicBezTo>
                    <a:pt x="7499" y="189"/>
                    <a:pt x="6711" y="0"/>
                    <a:pt x="59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25"/>
            <p:cNvSpPr/>
            <p:nvPr/>
          </p:nvSpPr>
          <p:spPr>
            <a:xfrm>
              <a:off x="-27640625" y="2419175"/>
              <a:ext cx="122100" cy="122100"/>
            </a:xfrm>
            <a:custGeom>
              <a:avLst/>
              <a:gdLst/>
              <a:ahLst/>
              <a:cxnLst/>
              <a:rect l="l" t="t" r="r" b="b"/>
              <a:pathLst>
                <a:path w="4884" h="4884" extrusionOk="0">
                  <a:moveTo>
                    <a:pt x="2426" y="694"/>
                  </a:moveTo>
                  <a:cubicBezTo>
                    <a:pt x="3403" y="694"/>
                    <a:pt x="4159" y="1481"/>
                    <a:pt x="4159" y="2426"/>
                  </a:cubicBezTo>
                  <a:cubicBezTo>
                    <a:pt x="4159" y="3372"/>
                    <a:pt x="3371" y="4159"/>
                    <a:pt x="2426" y="4159"/>
                  </a:cubicBezTo>
                  <a:cubicBezTo>
                    <a:pt x="1481" y="4159"/>
                    <a:pt x="694" y="3372"/>
                    <a:pt x="694" y="2426"/>
                  </a:cubicBezTo>
                  <a:cubicBezTo>
                    <a:pt x="694" y="1481"/>
                    <a:pt x="1481" y="694"/>
                    <a:pt x="2426" y="694"/>
                  </a:cubicBezTo>
                  <a:close/>
                  <a:moveTo>
                    <a:pt x="2426" y="1"/>
                  </a:moveTo>
                  <a:cubicBezTo>
                    <a:pt x="1103" y="1"/>
                    <a:pt x="0" y="1103"/>
                    <a:pt x="0" y="2426"/>
                  </a:cubicBezTo>
                  <a:cubicBezTo>
                    <a:pt x="0" y="3781"/>
                    <a:pt x="1103" y="4884"/>
                    <a:pt x="2426" y="4884"/>
                  </a:cubicBezTo>
                  <a:cubicBezTo>
                    <a:pt x="3781" y="4884"/>
                    <a:pt x="4884" y="3781"/>
                    <a:pt x="4884" y="2426"/>
                  </a:cubicBezTo>
                  <a:cubicBezTo>
                    <a:pt x="4884" y="1103"/>
                    <a:pt x="3781" y="1"/>
                    <a:pt x="24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38" name="Google Shape;33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7774" y="1889618"/>
            <a:ext cx="503250" cy="301167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25"/>
          <p:cNvSpPr/>
          <p:nvPr/>
        </p:nvSpPr>
        <p:spPr>
          <a:xfrm>
            <a:off x="4379830" y="1877502"/>
            <a:ext cx="402179" cy="301146"/>
          </a:xfrm>
          <a:custGeom>
            <a:avLst/>
            <a:gdLst/>
            <a:ahLst/>
            <a:cxnLst/>
            <a:rect l="l" t="t" r="r" b="b"/>
            <a:pathLst>
              <a:path w="209468" h="174831" extrusionOk="0">
                <a:moveTo>
                  <a:pt x="198077" y="11364"/>
                </a:moveTo>
                <a:lnTo>
                  <a:pt x="198105" y="12377"/>
                </a:lnTo>
                <a:lnTo>
                  <a:pt x="198105" y="134115"/>
                </a:lnTo>
                <a:cubicBezTo>
                  <a:pt x="198105" y="134854"/>
                  <a:pt x="197803" y="135155"/>
                  <a:pt x="197064" y="135155"/>
                </a:cubicBezTo>
                <a:lnTo>
                  <a:pt x="12294" y="135155"/>
                </a:lnTo>
                <a:cubicBezTo>
                  <a:pt x="11555" y="135155"/>
                  <a:pt x="11254" y="134854"/>
                  <a:pt x="11254" y="134115"/>
                </a:cubicBezTo>
                <a:lnTo>
                  <a:pt x="11254" y="12377"/>
                </a:lnTo>
                <a:lnTo>
                  <a:pt x="11254" y="11364"/>
                </a:lnTo>
                <a:close/>
                <a:moveTo>
                  <a:pt x="11254" y="0"/>
                </a:moveTo>
                <a:lnTo>
                  <a:pt x="11254" y="302"/>
                </a:lnTo>
                <a:cubicBezTo>
                  <a:pt x="5230" y="712"/>
                  <a:pt x="712" y="5531"/>
                  <a:pt x="0" y="11364"/>
                </a:cubicBezTo>
                <a:lnTo>
                  <a:pt x="0" y="12377"/>
                </a:lnTo>
                <a:lnTo>
                  <a:pt x="0" y="134115"/>
                </a:lnTo>
                <a:cubicBezTo>
                  <a:pt x="0" y="136497"/>
                  <a:pt x="630" y="138468"/>
                  <a:pt x="1643" y="140248"/>
                </a:cubicBezTo>
                <a:cubicBezTo>
                  <a:pt x="3998" y="144383"/>
                  <a:pt x="7503" y="146518"/>
                  <a:pt x="12294" y="146518"/>
                </a:cubicBezTo>
                <a:lnTo>
                  <a:pt x="79707" y="146518"/>
                </a:lnTo>
                <a:lnTo>
                  <a:pt x="79707" y="163522"/>
                </a:lnTo>
                <a:lnTo>
                  <a:pt x="66920" y="163522"/>
                </a:lnTo>
                <a:cubicBezTo>
                  <a:pt x="63744" y="163522"/>
                  <a:pt x="61280" y="165987"/>
                  <a:pt x="61280" y="169163"/>
                </a:cubicBezTo>
                <a:cubicBezTo>
                  <a:pt x="61280" y="172339"/>
                  <a:pt x="63744" y="174831"/>
                  <a:pt x="66920" y="174831"/>
                </a:cubicBezTo>
                <a:lnTo>
                  <a:pt x="142466" y="174831"/>
                </a:lnTo>
                <a:cubicBezTo>
                  <a:pt x="145642" y="174831"/>
                  <a:pt x="148216" y="172339"/>
                  <a:pt x="148216" y="169163"/>
                </a:cubicBezTo>
                <a:cubicBezTo>
                  <a:pt x="148216" y="165987"/>
                  <a:pt x="145642" y="163522"/>
                  <a:pt x="142466" y="163522"/>
                </a:cubicBezTo>
                <a:lnTo>
                  <a:pt x="129651" y="163522"/>
                </a:lnTo>
                <a:lnTo>
                  <a:pt x="129651" y="146518"/>
                </a:lnTo>
                <a:lnTo>
                  <a:pt x="197064" y="146518"/>
                </a:lnTo>
                <a:cubicBezTo>
                  <a:pt x="201911" y="146518"/>
                  <a:pt x="205388" y="144437"/>
                  <a:pt x="207715" y="140248"/>
                </a:cubicBezTo>
                <a:cubicBezTo>
                  <a:pt x="208783" y="138359"/>
                  <a:pt x="209468" y="136360"/>
                  <a:pt x="209468" y="134115"/>
                </a:cubicBezTo>
                <a:lnTo>
                  <a:pt x="209468" y="12377"/>
                </a:lnTo>
                <a:lnTo>
                  <a:pt x="209468" y="11364"/>
                </a:lnTo>
                <a:cubicBezTo>
                  <a:pt x="208756" y="5531"/>
                  <a:pt x="203909" y="712"/>
                  <a:pt x="198105" y="302"/>
                </a:cubicBezTo>
                <a:lnTo>
                  <a:pt x="19810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40" name="Google Shape;340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38758" y="1819595"/>
            <a:ext cx="366690" cy="442098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25"/>
          <p:cNvSpPr txBox="1">
            <a:spLocks noGrp="1"/>
          </p:cNvSpPr>
          <p:nvPr>
            <p:ph type="ctrTitle" idx="5"/>
          </p:nvPr>
        </p:nvSpPr>
        <p:spPr>
          <a:xfrm>
            <a:off x="3928450" y="3012778"/>
            <a:ext cx="12855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/>
              <a:t>COMPUTER VISION</a:t>
            </a:r>
            <a:endParaRPr sz="900"/>
          </a:p>
        </p:txBody>
      </p:sp>
      <p:sp>
        <p:nvSpPr>
          <p:cNvPr id="342" name="Google Shape;342;p25"/>
          <p:cNvSpPr txBox="1">
            <a:spLocks noGrp="1"/>
          </p:cNvSpPr>
          <p:nvPr>
            <p:ph type="ctrTitle" idx="5"/>
          </p:nvPr>
        </p:nvSpPr>
        <p:spPr>
          <a:xfrm>
            <a:off x="5879350" y="2987688"/>
            <a:ext cx="12855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/>
              <a:t>RASPBERRY PI</a:t>
            </a:r>
            <a:endParaRPr sz="9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7" name="Google Shape;347;p26"/>
          <p:cNvGrpSpPr/>
          <p:nvPr/>
        </p:nvGrpSpPr>
        <p:grpSpPr>
          <a:xfrm>
            <a:off x="5941400" y="60850"/>
            <a:ext cx="1336850" cy="5021800"/>
            <a:chOff x="3903575" y="60850"/>
            <a:chExt cx="1336850" cy="5021800"/>
          </a:xfrm>
        </p:grpSpPr>
        <p:pic>
          <p:nvPicPr>
            <p:cNvPr id="348" name="Google Shape;348;p2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903575" y="60850"/>
              <a:ext cx="1336850" cy="5021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9" name="Google Shape;349;p2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144750" y="3864450"/>
              <a:ext cx="744000" cy="744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50" name="Google Shape;350;p26"/>
          <p:cNvSpPr/>
          <p:nvPr/>
        </p:nvSpPr>
        <p:spPr>
          <a:xfrm>
            <a:off x="701425" y="1822793"/>
            <a:ext cx="4112400" cy="1420500"/>
          </a:xfrm>
          <a:prstGeom prst="roundRect">
            <a:avLst>
              <a:gd name="adj" fmla="val 15585"/>
            </a:avLst>
          </a:prstGeom>
          <a:solidFill>
            <a:srgbClr val="6C7E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26"/>
          <p:cNvSpPr txBox="1">
            <a:spLocks noGrp="1"/>
          </p:cNvSpPr>
          <p:nvPr>
            <p:ph type="ctrTitle"/>
          </p:nvPr>
        </p:nvSpPr>
        <p:spPr>
          <a:xfrm>
            <a:off x="992425" y="1822811"/>
            <a:ext cx="3530400" cy="149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RITVIK’S VACCINATION CERTIFICATE</a:t>
            </a:r>
            <a:endParaRPr sz="3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6" name="Google Shape;35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94500" y="1630775"/>
            <a:ext cx="2635200" cy="2635200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27"/>
          <p:cNvSpPr txBox="1">
            <a:spLocks noGrp="1"/>
          </p:cNvSpPr>
          <p:nvPr>
            <p:ph type="subTitle" idx="4294967295"/>
          </p:nvPr>
        </p:nvSpPr>
        <p:spPr>
          <a:xfrm>
            <a:off x="714300" y="1916375"/>
            <a:ext cx="4158900" cy="206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"/>
              <a:t>HKSARG|VAC|3|1|TC21406-492845-7|****467(A)|VERMA, R*****|06-04-2021|Comirnaty COVID-19 mRNA Vaccine (BNT162b2) Concentrate for Dispersion for Injection|&lt;Unique IDs&gt;</a:t>
            </a:r>
            <a:endParaRPr/>
          </a:p>
        </p:txBody>
      </p:sp>
      <p:sp>
        <p:nvSpPr>
          <p:cNvPr id="358" name="Google Shape;358;p27"/>
          <p:cNvSpPr/>
          <p:nvPr/>
        </p:nvSpPr>
        <p:spPr>
          <a:xfrm>
            <a:off x="714300" y="462750"/>
            <a:ext cx="7715400" cy="476100"/>
          </a:xfrm>
          <a:prstGeom prst="roundRect">
            <a:avLst>
              <a:gd name="adj" fmla="val 15585"/>
            </a:avLst>
          </a:prstGeom>
          <a:solidFill>
            <a:srgbClr val="6C7E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p27"/>
          <p:cNvSpPr txBox="1">
            <a:spLocks noGrp="1"/>
          </p:cNvSpPr>
          <p:nvPr>
            <p:ph type="ctrTitle"/>
          </p:nvPr>
        </p:nvSpPr>
        <p:spPr>
          <a:xfrm>
            <a:off x="1822500" y="409631"/>
            <a:ext cx="54990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QR CODE CONTENTS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28"/>
          <p:cNvSpPr/>
          <p:nvPr/>
        </p:nvSpPr>
        <p:spPr>
          <a:xfrm>
            <a:off x="714300" y="462750"/>
            <a:ext cx="7715400" cy="476100"/>
          </a:xfrm>
          <a:prstGeom prst="roundRect">
            <a:avLst>
              <a:gd name="adj" fmla="val 15585"/>
            </a:avLst>
          </a:prstGeom>
          <a:solidFill>
            <a:srgbClr val="6C7E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C7E95"/>
              </a:solidFill>
            </a:endParaRPr>
          </a:p>
        </p:txBody>
      </p:sp>
      <p:sp>
        <p:nvSpPr>
          <p:cNvPr id="365" name="Google Shape;365;p28"/>
          <p:cNvSpPr txBox="1">
            <a:spLocks noGrp="1"/>
          </p:cNvSpPr>
          <p:nvPr>
            <p:ph type="ctrTitle" idx="6"/>
          </p:nvPr>
        </p:nvSpPr>
        <p:spPr>
          <a:xfrm>
            <a:off x="1647000" y="409625"/>
            <a:ext cx="58500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DEMO - Successful Verification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3" name="Video 2">
            <a:hlinkClick r:id="" action="ppaction://media"/>
            <a:extLst>
              <a:ext uri="{FF2B5EF4-FFF2-40B4-BE49-F238E27FC236}">
                <a16:creationId xmlns:a16="http://schemas.microsoft.com/office/drawing/2014/main" id="{08D51569-D380-4FC9-A634-982520123B5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44290" y="1069350"/>
            <a:ext cx="5255419" cy="394156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75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WEB PROPOSAL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8FFD5"/>
      </a:accent1>
      <a:accent2>
        <a:srgbClr val="48FFD5"/>
      </a:accent2>
      <a:accent3>
        <a:srgbClr val="48FFD5"/>
      </a:accent3>
      <a:accent4>
        <a:srgbClr val="48FFD5"/>
      </a:accent4>
      <a:accent5>
        <a:srgbClr val="48FFD5"/>
      </a:accent5>
      <a:accent6>
        <a:srgbClr val="48FFD5"/>
      </a:accent6>
      <a:hlink>
        <a:srgbClr val="48FFD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375</Words>
  <Application>Microsoft Office PowerPoint</Application>
  <PresentationFormat>On-screen Show (16:9)</PresentationFormat>
  <Paragraphs>82</Paragraphs>
  <Slides>15</Slides>
  <Notes>15</Notes>
  <HiddenSlides>0</HiddenSlides>
  <MMClips>2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4" baseType="lpstr">
      <vt:lpstr>Arial</vt:lpstr>
      <vt:lpstr>Fira Sans</vt:lpstr>
      <vt:lpstr>Roboto Thin</vt:lpstr>
      <vt:lpstr>Fira Sans Light</vt:lpstr>
      <vt:lpstr>Bree Serif</vt:lpstr>
      <vt:lpstr>Roboto Mono Regular</vt:lpstr>
      <vt:lpstr>Roboto Black</vt:lpstr>
      <vt:lpstr>Roboto Light</vt:lpstr>
      <vt:lpstr>WEB PROPOSAL</vt:lpstr>
      <vt:lpstr>COVID-19 Vaccination Verification System</vt:lpstr>
      <vt:lpstr>OUTLINE</vt:lpstr>
      <vt:lpstr>INTRODUCTION</vt:lpstr>
      <vt:lpstr>BACKGROUND</vt:lpstr>
      <vt:lpstr>SOLUTION</vt:lpstr>
      <vt:lpstr>MAJOR REQUIREMENTS</vt:lpstr>
      <vt:lpstr>RITVIK’S VACCINATION CERTIFICATE</vt:lpstr>
      <vt:lpstr>QR CODE CONTENTS</vt:lpstr>
      <vt:lpstr>DEMO - Successful Verification</vt:lpstr>
      <vt:lpstr>DEMO - Unsuccessful Verification</vt:lpstr>
      <vt:lpstr>RESULT DISPLAY ON SENSEHAT</vt:lpstr>
      <vt:lpstr>TECHNICAL DETAILS</vt:lpstr>
      <vt:lpstr>Application Portability</vt:lpstr>
      <vt:lpstr>THANKS!</vt:lpstr>
      <vt:lpstr>CREDITS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COVID-19 Vaccination Verification System</dc:title>
  <cp:lastModifiedBy>Aston J.S. Peter</cp:lastModifiedBy>
  <cp:revision>3</cp:revision>
  <dcterms:modified xsi:type="dcterms:W3CDTF">2021-04-25T13:18:39Z</dcterms:modified>
</cp:coreProperties>
</file>